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1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700808"/>
            <a:ext cx="7282811" cy="322464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Презентация 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по теме «</a:t>
            </a:r>
            <a:r>
              <a:rPr lang="ru-RU" sz="4000" dirty="0" err="1"/>
              <a:t>История,современность</a:t>
            </a:r>
            <a:r>
              <a:rPr lang="ru-RU" sz="4000" dirty="0"/>
              <a:t>,</a:t>
            </a:r>
            <a:br>
              <a:rPr lang="ru-RU" sz="4000" dirty="0"/>
            </a:br>
            <a:r>
              <a:rPr lang="ru-RU" sz="4000" dirty="0"/>
              <a:t>перспективы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«Мой край  - Сонково»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Подготовила : Тимонина Н.В.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07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2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A8AFD1C-6BC1-46BA-8840-C628AC36D4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118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784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D807707-7AB3-40F1-AA88-380C1E3AA8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9792" y="1340768"/>
            <a:ext cx="5832648" cy="648072"/>
          </a:xfrm>
        </p:spPr>
        <p:txBody>
          <a:bodyPr>
            <a:noAutofit/>
          </a:bodyPr>
          <a:lstStyle/>
          <a:p>
            <a:pPr marL="2404872" lvl="8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 родных местах ромашкой пахнет ветер.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до травинки вся земля своя.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родных местах и солнце ярче светит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серебристей голос у ручья.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Пусть мне твердят , что есть края иные, 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в море есть иная красота.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я люблю свои места, родные,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Свои родные, милые места.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родных местах – у неба цвет синее,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родных местах – просторнее луга.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Стволы берёз – прямее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стройнее</a:t>
            </a:r>
          </a:p>
          <a:p>
            <a:pPr marL="4572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разноцветней  радуги дуга.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7E4388B-2D68-4BFE-ADCC-45F6D875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028384" y="13006064"/>
            <a:ext cx="514672" cy="144016"/>
          </a:xfrm>
        </p:spPr>
        <p:txBody>
          <a:bodyPr/>
          <a:lstStyle/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26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3E4713-85F8-4457-B0F5-7C9B778F49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Открытие станции </a:t>
            </a:r>
            <a:r>
              <a:rPr lang="ru-RU" dirty="0" err="1" smtClean="0"/>
              <a:t>Савелино</a:t>
            </a:r>
            <a:endParaRPr lang="ru-RU" dirty="0"/>
          </a:p>
        </p:txBody>
      </p:sp>
      <p:pic>
        <p:nvPicPr>
          <p:cNvPr id="6" name="Объект 5" descr="https://www.etoretro.ru/data/media/1899/1326438471b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672"/>
            <a:ext cx="724542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006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https://upload.wikimedia.org/wikipedia/commons/7/70/Sonkovo_Kamen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6241132" cy="4371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0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91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Первые постройки на станции </a:t>
            </a:r>
            <a:r>
              <a:rPr lang="ru-RU" sz="3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Савелино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95400"/>
            <a:ext cx="72675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752"/>
            <a:ext cx="6512511" cy="1143000"/>
          </a:xfrm>
        </p:spPr>
        <p:txBody>
          <a:bodyPr/>
          <a:lstStyle/>
          <a:p>
            <a:pPr algn="ctr"/>
            <a:r>
              <a:rPr lang="ru-RU" sz="3200" dirty="0"/>
              <a:t>Постепенное превращение Сонково в крупный </a:t>
            </a:r>
            <a:r>
              <a:rPr lang="ru-RU" sz="3200" dirty="0" smtClean="0"/>
              <a:t>торговый центр</a:t>
            </a:r>
            <a:endParaRPr lang="ru-RU" sz="3200" dirty="0"/>
          </a:p>
        </p:txBody>
      </p:sp>
      <p:pic>
        <p:nvPicPr>
          <p:cNvPr id="4" name="Объект 3" descr="https://www.karavantver.ru/wp-content/uploads/2020/04/95642362_160637992038234_7255865999801450496_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96" y="1773238"/>
            <a:ext cx="5398433" cy="36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Самое красивое здание посёлка начала 20 века</a:t>
            </a:r>
          </a:p>
        </p:txBody>
      </p:sp>
      <p:pic>
        <p:nvPicPr>
          <p:cNvPr id="4" name="Объект 3" descr="https://avatars.mds.yandex.net/get-altay/240733/2a0000015cffc8ecf3e11568e47db2b0a12a/XXL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Новопостроенная</a:t>
            </a:r>
            <a:r>
              <a:rPr lang="ru-RU" dirty="0" smtClean="0"/>
              <a:t> церковь</a:t>
            </a:r>
            <a:endParaRPr lang="ru-RU" dirty="0"/>
          </a:p>
        </p:txBody>
      </p:sp>
      <p:pic>
        <p:nvPicPr>
          <p:cNvPr id="4" name="Рисунок 3" descr="https://sobory.ru/pic/20700/20736_20150521_2056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626324" cy="4684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9"/>
            <a:ext cx="4079644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Сонково сегодня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2E2EA4-9F83-45DC-A931-F5B4C396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5" y="2276872"/>
            <a:ext cx="2858805" cy="3349378"/>
          </a:xfrm>
        </p:spPr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855913"/>
            <a:ext cx="70167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116632"/>
            <a:ext cx="7016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smtClean="0"/>
              <a:t> </a:t>
            </a:r>
            <a:endParaRPr lang="ru-RU" sz="3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9984" y="269032"/>
            <a:ext cx="7016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smtClean="0"/>
              <a:t> </a:t>
            </a:r>
            <a:endParaRPr lang="ru-RU" sz="3200" dirty="0"/>
          </a:p>
        </p:txBody>
      </p:sp>
      <p:pic>
        <p:nvPicPr>
          <p:cNvPr id="2053" name="Picture 5" descr="https://cf2.ppt-online.org/files2/slide/f/fpOtlA6LKZxUFw5gIdTvcqHRePVWN9MjnGJh8oY0E3/slide-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4" y="1628800"/>
            <a:ext cx="8012257" cy="43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</TotalTime>
  <Words>119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  по теме «История,современность, перспективы» «Мой край  - Сонково»  Подготовила : Тимонина Н.В.</vt:lpstr>
      <vt:lpstr>Презентация PowerPoint</vt:lpstr>
      <vt:lpstr>Открытие станции Савелино</vt:lpstr>
      <vt:lpstr> </vt:lpstr>
      <vt:lpstr>Первые постройки на станции Савелино </vt:lpstr>
      <vt:lpstr>Постепенное превращение Сонково в крупный торговый центр</vt:lpstr>
      <vt:lpstr>Самое красивое здание посёлка начала 20 века</vt:lpstr>
      <vt:lpstr>Новопостроенная церковь</vt:lpstr>
      <vt:lpstr>Сонково сегодня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поселок – Мотыгино.</dc:title>
  <dc:creator>Владимир</dc:creator>
  <cp:lastModifiedBy>user</cp:lastModifiedBy>
  <cp:revision>17</cp:revision>
  <dcterms:created xsi:type="dcterms:W3CDTF">2016-03-21T14:10:26Z</dcterms:created>
  <dcterms:modified xsi:type="dcterms:W3CDTF">2021-10-31T10:49:36Z</dcterms:modified>
</cp:coreProperties>
</file>