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70" r:id="rId5"/>
    <p:sldId id="271" r:id="rId6"/>
    <p:sldId id="258" r:id="rId7"/>
    <p:sldId id="259" r:id="rId8"/>
    <p:sldId id="260" r:id="rId9"/>
    <p:sldId id="261" r:id="rId10"/>
    <p:sldId id="268" r:id="rId11"/>
    <p:sldId id="269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923" autoAdjust="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6FA91A-184E-43CF-AAB9-500580CCD50C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E7939D-C173-48C4-81F6-AE8FA29F7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568952" cy="6264696"/>
          </a:xfrm>
        </p:spPr>
        <p:txBody>
          <a:bodyPr>
            <a:normAutofit fontScale="62500" lnSpcReduction="20000"/>
          </a:bodyPr>
          <a:lstStyle/>
          <a:p>
            <a:endParaRPr lang="ru-RU" sz="6900" dirty="0" smtClean="0"/>
          </a:p>
          <a:p>
            <a:pPr algn="ctr"/>
            <a:r>
              <a:rPr lang="ru-RU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«Работа с родителями по опытно-экспериментальной деятельности в ДОУ»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Березка»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Антонова Анна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6064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5122" name="Picture 2" descr="C:\Users\User\Desktop\фото для през\.trashed-1731239511-IMG_20241009_171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661481" cy="35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ля през\IMG_20241009_1722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88410"/>
            <a:ext cx="3600400" cy="27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120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5122" name="Picture 2" descr="C:\Users\Татьяна\Desktop\Новая папка (2)\IMG-58dcf4360e433bf0372e1719b0b74df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2857" y="1988840"/>
            <a:ext cx="3108441" cy="17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Новая папка (2)\IMG-6cb5254c797a51a64455c8de5a106dc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88407"/>
            <a:ext cx="2808312" cy="18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Новая папка (2)\IMG-5109d91c49316e26b0375006ffda2f8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30551"/>
            <a:ext cx="2732113" cy="17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760" y="44624"/>
            <a:ext cx="656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Эксперименты дома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для през\IMG-20241104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6" y="1124744"/>
            <a:ext cx="2150660" cy="28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для през\IMG-20241104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30" y="1988840"/>
            <a:ext cx="1951302" cy="26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 для през\IMG-20241104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3476"/>
            <a:ext cx="2008851" cy="26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фото для през\IMG-20241104-WA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08" y="3954463"/>
            <a:ext cx="1917461" cy="25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Эксперименты дома</a:t>
            </a:r>
          </a:p>
        </p:txBody>
      </p:sp>
      <p:pic>
        <p:nvPicPr>
          <p:cNvPr id="7170" name="Picture 2" descr="C:\Users\User\Desktop\фото для през\IMG_20241110_182242_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44216" cy="26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ля през\IMG_20241110_182252_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096344" cy="2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для през\IMG_20241110_182307_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24" y="3861049"/>
            <a:ext cx="30723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 для през\IMG_20241110_182312_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27" y="2965699"/>
            <a:ext cx="2119389" cy="32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Эксперименты дома</a:t>
            </a:r>
          </a:p>
        </p:txBody>
      </p:sp>
      <p:pic>
        <p:nvPicPr>
          <p:cNvPr id="8194" name="Picture 2" descr="C:\Users\User\Desktop\фото для през\IMG-20241105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030"/>
            <a:ext cx="3351078" cy="18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ля през\IMG-20241105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97" y="4149882"/>
            <a:ext cx="3223066" cy="18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для през\IMG-20241105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11" y="1437682"/>
            <a:ext cx="3384376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фото для през\IMG-20241105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24" y="3429000"/>
            <a:ext cx="2441054" cy="32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 для през\IMG-20241105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5" y="3429000"/>
            <a:ext cx="2295906" cy="306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5759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ü"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Родители научились организовывать элементарные эксперименты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овысили уровень педагогических 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9" y="591069"/>
            <a:ext cx="8753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a0maq3D43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14" y="1635616"/>
            <a:ext cx="6871307" cy="51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70485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Цель работы с детьми: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Научить самостоятельно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проводить исследования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Добиваться результата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Размышлять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Отстаивать свое мнение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Обобщать результаты опытов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фото для през\IMG_20241017_0928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45184"/>
            <a:ext cx="2976641" cy="1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для през\IMG_20241017_0934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4970"/>
            <a:ext cx="1857467" cy="27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для през\IMG_20241017_0934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1279"/>
            <a:ext cx="2738819" cy="20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</a:p>
        </p:txBody>
      </p:sp>
      <p:pic>
        <p:nvPicPr>
          <p:cNvPr id="2050" name="Picture 2" descr="C:\Users\User\Desktop\фото для през\.trashed-1731239555-IMG_20241009_172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8300"/>
            <a:ext cx="27734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през\IMG_20241009_1723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/>
          <a:stretch/>
        </p:blipFill>
        <p:spPr bwMode="auto">
          <a:xfrm>
            <a:off x="1774209" y="4027133"/>
            <a:ext cx="1861687" cy="26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през\IMG_20241009_1720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8300"/>
            <a:ext cx="2928379" cy="22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для през\IMG_20241009_1721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27133"/>
            <a:ext cx="1973916" cy="26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5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</a:p>
        </p:txBody>
      </p:sp>
      <p:pic>
        <p:nvPicPr>
          <p:cNvPr id="3074" name="Picture 2" descr="C:\Users\User\Desktop\фото для през\IMG_20241009_1732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2379"/>
            <a:ext cx="3112908" cy="23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для през\IMG_20241009_17305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-7172" r="12726"/>
          <a:stretch/>
        </p:blipFill>
        <p:spPr bwMode="auto">
          <a:xfrm>
            <a:off x="5868143" y="1791281"/>
            <a:ext cx="2952329" cy="2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ля през\IMG_20241009_1726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70" y="3907117"/>
            <a:ext cx="203965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0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735" y="764703"/>
            <a:ext cx="58330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Развивается: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Внимание и память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7129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работы с родителями: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Привлечь родителей к активному участию в педагогическом процессе через совместную с детьми экспериментальную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51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6912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Детская познавательная литература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Новая папка (2)\20191202_11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20394"/>
            <a:ext cx="2496659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Новая папка (2)\20191202_115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" y="2492896"/>
            <a:ext cx="2699909" cy="35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Новая папка (2)\20191202_12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07" y="3284984"/>
            <a:ext cx="2099273" cy="31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6719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для през\.trashed-1731239505-IMG_20241009_1715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3616"/>
            <a:ext cx="2952328" cy="22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для през\IMG_20241009_1718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48" y="3717032"/>
            <a:ext cx="2190961" cy="29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фото для през\IMG_20241009_1719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2331618" cy="30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120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30</cp:revision>
  <dcterms:created xsi:type="dcterms:W3CDTF">2019-12-01T05:16:15Z</dcterms:created>
  <dcterms:modified xsi:type="dcterms:W3CDTF">2024-11-12T17:46:09Z</dcterms:modified>
</cp:coreProperties>
</file>