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0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8F8528-DF12-4625-97A2-03C5386F125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F4D133-52C1-453C-A8DC-AB73B80740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80920" cy="25922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«Семья русских православных святых князей Михаила Тверского и Анны </a:t>
            </a:r>
            <a:r>
              <a:rPr lang="ru-RU" dirty="0" err="1" smtClean="0">
                <a:solidFill>
                  <a:srgbClr val="FF0000"/>
                </a:solidFill>
              </a:rPr>
              <a:t>Кашинской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mypresentation.ru/documents/fbbae058dfc8f62f91e6b22a5cab69da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698477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80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Анне находится в городе Кашин на площади перед Воскресенским собором. Был установлен 22 июня 2009г.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0980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216024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6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14400" y="2780928"/>
            <a:ext cx="3352800" cy="27054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Святой Великий Князь Тверской. Первый «Великий князь всея Руси». Родился в 1271г.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799656" cy="936104"/>
          </a:xfrm>
        </p:spPr>
        <p:txBody>
          <a:bodyPr/>
          <a:lstStyle/>
          <a:p>
            <a:pPr algn="ctr"/>
            <a:r>
              <a:rPr lang="ru-RU" dirty="0" smtClean="0"/>
              <a:t>Михаил Ярославич</a:t>
            </a:r>
            <a:endParaRPr lang="ru-RU" dirty="0"/>
          </a:p>
        </p:txBody>
      </p:sp>
      <p:pic>
        <p:nvPicPr>
          <p:cNvPr id="6" name="Объект 5" descr="https://vedtver.ru/upload/resize_cache/iblock/47f/1000_700_1/47fb29b09f0d4fbe8b76b4ea447778e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248472" cy="523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51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Преподобная Анна </a:t>
            </a:r>
            <a:r>
              <a:rPr lang="ru-RU" dirty="0" err="1" smtClean="0"/>
              <a:t>Кашинская</a:t>
            </a:r>
            <a:r>
              <a:rPr lang="ru-RU" dirty="0" smtClean="0"/>
              <a:t>. Родилась 1279. В городе Кашин.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412776"/>
            <a:ext cx="3352800" cy="93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Анна Дмитриевна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https://art-house.com.ua/icon/women/6105%20%D0%90%D0%BD%D0%BD%D0%B0%20%D0%9A%D0%B0%D1%88%D0%B8%D0%BD%D1%81%D0%BA%D0%B0%D1%8F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40324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5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Венчание Михаила и Анны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Объект 10" descr="https://i.pinimg.com/736x/f3/d5/45/f3d545491e52646794c899ac644f7531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628800"/>
            <a:ext cx="367240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4355976" y="2679192"/>
            <a:ext cx="4111368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Венчание проходило в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Спасо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-Преображенском соборе, осенью 1294г.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8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3822192" cy="3447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Анны и Михаила родилось четверо сыновей и дочь, умершая в младенчестве.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rafaellka.ru/uploads/7dca9c12cf92b057b79783553239d4d4.jpg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40387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830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Проводы Михаила в Орду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708920"/>
            <a:ext cx="3744416" cy="3417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провожала мужа до реки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Нерля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://docs.tverlib.ru/sov_kraevedenie/lb0000505/files/assets/common/page-substrates/page0094.jpg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52200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72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 над Михаилом в Орде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564904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Подкупленные судьи, племянником Михаила, Георгием, вынесли смертный приговор 22 ноября 1318г.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2.infourok.ru/uploads/ex/0d47/00026abe-2281019f/img6.jpg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511256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8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888432" cy="305712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 Михаил погиб за родину в стане врага, а после и трое их сыновей, Анна ушла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Кашинский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монастырь.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fsd.multiurok.ru/html/2017/07/11/s_596474b52af4b/img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896544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84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88" y="2708920"/>
            <a:ext cx="4175319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Твери на Советской площади установлен памятник Михаилу.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www.yaroslavova.ru/LoadedImages/2016/05/15/Anna__i_Mikhail.png"/>
          <p:cNvPicPr>
            <a:picLocks noGrp="1"/>
          </p:cNvPicPr>
          <p:nvPr>
            <p:ph sz="quarter" idx="14"/>
          </p:nvPr>
        </p:nvPicPr>
        <p:blipFill rotWithShape="1">
          <a:blip r:embed="rId2" cstate="print"/>
          <a:srcRect l="29335" t="-953" r="-29335" b="953"/>
          <a:stretch/>
        </p:blipFill>
        <p:spPr bwMode="auto">
          <a:xfrm>
            <a:off x="4211960" y="2204864"/>
            <a:ext cx="6920061" cy="345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5076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154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«Семья русских православных святых князей Михаила Тверского и Анны Кашинской»</vt:lpstr>
      <vt:lpstr>Михаил Ярославич</vt:lpstr>
      <vt:lpstr>Анна Дмитриевна</vt:lpstr>
      <vt:lpstr>Венчание Михаила и Анны</vt:lpstr>
      <vt:lpstr>Презентация PowerPoint</vt:lpstr>
      <vt:lpstr>Проводы Михаила в Орду</vt:lpstr>
      <vt:lpstr>Суд над Михаилом в Орде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nprudnikova@outlook.com</dc:creator>
  <cp:lastModifiedBy>nprudnikova@outlook.com</cp:lastModifiedBy>
  <cp:revision>7</cp:revision>
  <dcterms:created xsi:type="dcterms:W3CDTF">2019-12-05T10:43:17Z</dcterms:created>
  <dcterms:modified xsi:type="dcterms:W3CDTF">2019-12-05T12:10:39Z</dcterms:modified>
</cp:coreProperties>
</file>