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5" r:id="rId4"/>
    <p:sldId id="285" r:id="rId5"/>
    <p:sldId id="281" r:id="rId6"/>
    <p:sldId id="268" r:id="rId7"/>
    <p:sldId id="258" r:id="rId8"/>
    <p:sldId id="265" r:id="rId9"/>
    <p:sldId id="283" r:id="rId10"/>
    <p:sldId id="261" r:id="rId11"/>
    <p:sldId id="269" r:id="rId12"/>
    <p:sldId id="271" r:id="rId13"/>
    <p:sldId id="267" r:id="rId14"/>
    <p:sldId id="279" r:id="rId15"/>
    <p:sldId id="280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6F0D"/>
    <a:srgbClr val="EAF006"/>
    <a:srgbClr val="E80E0E"/>
    <a:srgbClr val="FF3300"/>
    <a:srgbClr val="FFFF99"/>
    <a:srgbClr val="FFFFCC"/>
    <a:srgbClr val="FF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7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5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FF8651-DC8E-418E-8548-6E6F203C7879}" type="datetimeFigureOut">
              <a:rPr lang="ru-RU"/>
              <a:pPr>
                <a:defRPr/>
              </a:pPr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4BC43-896F-4D44-8F04-274FECFE5F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5CDD0-9ACC-4B82-A113-B9F2ABA83FB3}" type="datetimeFigureOut">
              <a:rPr lang="ru-RU"/>
              <a:pPr>
                <a:defRPr/>
              </a:pPr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072C39-9719-4473-BD6A-2188E42CAE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94CCF2-1992-4CD6-9B6E-D4D76B5E59F0}" type="datetimeFigureOut">
              <a:rPr lang="ru-RU"/>
              <a:pPr>
                <a:defRPr/>
              </a:pPr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0B5EB4-397A-4BC4-A2D1-DB86153310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пр42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3175" y="0"/>
            <a:ext cx="91503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013D08-9818-4D7C-97E9-9F928B0F55E9}" type="datetimeFigureOut">
              <a:rPr lang="ru-RU"/>
              <a:pPr>
                <a:defRPr/>
              </a:pPr>
              <a:t>26.04.2020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E715D5-228F-4A32-9718-B4B436ADDC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80F36A-E542-4400-A689-F7FF863EA472}" type="datetimeFigureOut">
              <a:rPr lang="ru-RU"/>
              <a:pPr>
                <a:defRPr/>
              </a:pPr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810FE3-F6AA-4560-BFB0-D26A305739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2643B6-E0DF-4B51-98F8-64918754FE56}" type="datetimeFigureOut">
              <a:rPr lang="ru-RU"/>
              <a:pPr>
                <a:defRPr/>
              </a:pPr>
              <a:t>26.04.2020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C529A-43BA-4867-BA9E-378F7A758A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AF3820-0F9C-4BA7-9CA5-063469C8636D}" type="datetimeFigureOut">
              <a:rPr lang="ru-RU"/>
              <a:pPr>
                <a:defRPr/>
              </a:pPr>
              <a:t>26.04.2020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FD3413-D35A-459D-BFAE-EB03B8928B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0E9C06-73BA-49F7-A85F-EBB3ECE28387}" type="datetimeFigureOut">
              <a:rPr lang="ru-RU"/>
              <a:pPr>
                <a:defRPr/>
              </a:pPr>
              <a:t>26.04.2020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EB81B4-9251-484E-BA30-5036B052C3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31AC80-2CDC-48B9-839A-176D2B673306}" type="datetimeFigureOut">
              <a:rPr lang="ru-RU"/>
              <a:pPr>
                <a:defRPr/>
              </a:pPr>
              <a:t>26.04.2020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B40FF9-D370-4461-AA16-6511F3FCC9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FFBD34-6926-4B11-B337-7654F7C48A61}" type="datetimeFigureOut">
              <a:rPr lang="ru-RU"/>
              <a:pPr>
                <a:defRPr/>
              </a:pPr>
              <a:t>26.04.2020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B19B85-DACE-458C-AAC0-14C3273596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5B83D1-9764-4DF0-B6D1-40A21663B187}" type="datetimeFigureOut">
              <a:rPr lang="ru-RU"/>
              <a:pPr>
                <a:defRPr/>
              </a:pPr>
              <a:t>26.04.2020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58ED14-9926-4675-9473-9E2AF2ADF8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C5E3E53-838F-4DA8-B8DD-053F5D595898}" type="datetimeFigureOut">
              <a:rPr lang="ru-RU"/>
              <a:pPr>
                <a:defRPr/>
              </a:pPr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F90B69F-1462-4597-BB64-C247760549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</p:sldLayoutIdLst>
  <p:transition spd="med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43213" y="0"/>
            <a:ext cx="3457575" cy="4318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2000" b="1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Травкина Д.А.</a:t>
            </a:r>
            <a:endParaRPr lang="ru-RU" altLang="ru-RU" sz="2000" b="1" dirty="0">
              <a:solidFill>
                <a:schemeClr val="accent1">
                  <a:lumMod val="75000"/>
                </a:schemeClr>
              </a:solidFill>
              <a:latin typeface="Arial" charset="0"/>
              <a:cs typeface="Arial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188740" y="476672"/>
            <a:ext cx="6766520" cy="2907754"/>
          </a:xfrm>
          <a:extLst>
            <a:ext uri="{909E8E84-426E-40DD-AFC4-6F175D3DCCD1}"/>
            <a:ext uri="{91240B29-F687-4F45-9708-019B960494DF}"/>
          </a:extLst>
        </p:spPr>
        <p:txBody>
          <a:bodyPr/>
          <a:lstStyle/>
          <a:p>
            <a:pPr>
              <a:defRPr/>
            </a:pPr>
            <a:r>
              <a:rPr lang="ru-RU" altLang="ru-RU" sz="5400" b="1" dirty="0">
                <a:ln w="12700">
                  <a:solidFill>
                    <a:srgbClr val="FF3300"/>
                  </a:solidFill>
                  <a:prstDash val="solid"/>
                </a:ln>
                <a:solidFill>
                  <a:srgbClr val="E80E0E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ПРАВИЛА</a:t>
            </a:r>
            <a:br>
              <a:rPr lang="ru-RU" altLang="ru-RU" sz="5400" b="1" dirty="0">
                <a:ln w="12700">
                  <a:solidFill>
                    <a:srgbClr val="FF3300"/>
                  </a:solidFill>
                  <a:prstDash val="solid"/>
                </a:ln>
                <a:solidFill>
                  <a:srgbClr val="E80E0E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5400" dirty="0">
                <a:ln w="1270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EAF00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ДОРОЖНОГО</a:t>
            </a:r>
            <a:br>
              <a:rPr lang="ru-RU" sz="5400" dirty="0">
                <a:ln w="1270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EAF00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5400" b="1" dirty="0">
                <a:ln w="12700">
                  <a:solidFill>
                    <a:srgbClr val="0B6F0D"/>
                  </a:solidFill>
                  <a:prstDash val="solid"/>
                </a:ln>
                <a:solidFill>
                  <a:srgbClr val="0B6F0D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ДВИЖЕНИЯ</a:t>
            </a:r>
            <a:endParaRPr lang="ru-RU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315" name="Рисунок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813" y="2565400"/>
            <a:ext cx="9144000" cy="447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Box 5"/>
          <p:cNvSpPr txBox="1">
            <a:spLocks noChangeArrowheads="1"/>
          </p:cNvSpPr>
          <p:nvPr/>
        </p:nvSpPr>
        <p:spPr bwMode="auto">
          <a:xfrm>
            <a:off x="4716463" y="420688"/>
            <a:ext cx="2689225" cy="12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0"/>
              <a:t>Из автобуса ты вышел,</a:t>
            </a:r>
          </a:p>
          <a:p>
            <a:r>
              <a:rPr lang="ru-RU" b="0"/>
              <a:t>Сзади обходи.</a:t>
            </a:r>
          </a:p>
          <a:p>
            <a:r>
              <a:rPr lang="ru-RU" b="0"/>
              <a:t>Если хочешь ты дорогу</a:t>
            </a:r>
          </a:p>
          <a:p>
            <a:r>
              <a:rPr lang="ru-RU" b="0"/>
              <a:t>Сразу перейти!</a:t>
            </a:r>
          </a:p>
        </p:txBody>
      </p:sp>
      <p:sp>
        <p:nvSpPr>
          <p:cNvPr id="22530" name="TextBox 6"/>
          <p:cNvSpPr txBox="1">
            <a:spLocks noChangeArrowheads="1"/>
          </p:cNvSpPr>
          <p:nvPr/>
        </p:nvSpPr>
        <p:spPr bwMode="auto">
          <a:xfrm>
            <a:off x="1597025" y="5503863"/>
            <a:ext cx="311943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0"/>
              <a:t>Если ехал ты в трамвае –</a:t>
            </a:r>
          </a:p>
          <a:p>
            <a:r>
              <a:rPr lang="ru-RU" b="0"/>
              <a:t>Все наоборот,</a:t>
            </a:r>
          </a:p>
          <a:p>
            <a:r>
              <a:rPr lang="ru-RU" b="0"/>
              <a:t>Спереди трамвай обходим,</a:t>
            </a:r>
          </a:p>
          <a:p>
            <a:r>
              <a:rPr lang="ru-RU" b="0"/>
              <a:t>Смотрим мы вперед!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3800" y="2976563"/>
            <a:ext cx="3916363" cy="37353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988" y="217488"/>
            <a:ext cx="4217987" cy="3384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Прямоугольник 1"/>
          <p:cNvSpPr>
            <a:spLocks noChangeArrowheads="1"/>
          </p:cNvSpPr>
          <p:nvPr/>
        </p:nvSpPr>
        <p:spPr bwMode="auto">
          <a:xfrm>
            <a:off x="2960688" y="6092825"/>
            <a:ext cx="3222625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0"/>
              <a:t>Санки, ролики, «ватрушки»</a:t>
            </a:r>
          </a:p>
          <a:p>
            <a:r>
              <a:rPr lang="ru-RU" sz="1600" b="0"/>
              <a:t>На дороге не игрушки!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513" y="260350"/>
            <a:ext cx="8054975" cy="5467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Прямоугольник 1"/>
          <p:cNvSpPr>
            <a:spLocks noChangeArrowheads="1"/>
          </p:cNvSpPr>
          <p:nvPr/>
        </p:nvSpPr>
        <p:spPr bwMode="auto">
          <a:xfrm>
            <a:off x="1042988" y="5445125"/>
            <a:ext cx="324167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0"/>
              <a:t>Если ходишь в детский сад,</a:t>
            </a:r>
          </a:p>
          <a:p>
            <a:r>
              <a:rPr lang="ru-RU" sz="1600" b="0"/>
              <a:t>То еще ты маловат!</a:t>
            </a:r>
          </a:p>
          <a:p>
            <a:r>
              <a:rPr lang="ru-RU" sz="1600" b="0"/>
              <a:t>И кататься по дороге</a:t>
            </a:r>
          </a:p>
          <a:p>
            <a:r>
              <a:rPr lang="ru-RU" sz="1600" b="0"/>
              <a:t>Тебе вряд ли разрешат!</a:t>
            </a:r>
          </a:p>
        </p:txBody>
      </p:sp>
      <p:sp>
        <p:nvSpPr>
          <p:cNvPr id="24578" name="Прямоугольник 2"/>
          <p:cNvSpPr>
            <a:spLocks noChangeArrowheads="1"/>
          </p:cNvSpPr>
          <p:nvPr/>
        </p:nvSpPr>
        <p:spPr bwMode="auto">
          <a:xfrm>
            <a:off x="5724525" y="4562475"/>
            <a:ext cx="2951163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0"/>
              <a:t>Можешь ты кататься смело</a:t>
            </a:r>
          </a:p>
          <a:p>
            <a:r>
              <a:rPr lang="ru-RU" sz="1600" b="0"/>
              <a:t>По дорожкам во дворе!</a:t>
            </a:r>
          </a:p>
          <a:p>
            <a:r>
              <a:rPr lang="ru-RU" sz="1600" b="0"/>
              <a:t>На дороге же не дело</a:t>
            </a:r>
          </a:p>
          <a:p>
            <a:r>
              <a:rPr lang="ru-RU" sz="1600" b="0"/>
              <a:t>Появляться детворе!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775" y="1196975"/>
            <a:ext cx="4052888" cy="414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580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30750" y="188913"/>
            <a:ext cx="4159250" cy="414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Прямоугольник 1"/>
          <p:cNvSpPr>
            <a:spLocks noChangeArrowheads="1"/>
          </p:cNvSpPr>
          <p:nvPr/>
        </p:nvSpPr>
        <p:spPr bwMode="auto">
          <a:xfrm>
            <a:off x="3070225" y="5608638"/>
            <a:ext cx="337502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0"/>
              <a:t>Если с мамой или с папой</a:t>
            </a:r>
          </a:p>
          <a:p>
            <a:r>
              <a:rPr lang="ru-RU" sz="1600" b="0"/>
              <a:t>Вы поедете все вместе,</a:t>
            </a:r>
          </a:p>
          <a:p>
            <a:r>
              <a:rPr lang="ru-RU" sz="1600" b="0"/>
              <a:t>Не забудь, что ты — ребенок,</a:t>
            </a:r>
          </a:p>
          <a:p>
            <a:r>
              <a:rPr lang="ru-RU" sz="1600" b="0"/>
              <a:t>Должен ехать в детском кресле!</a:t>
            </a:r>
          </a:p>
        </p:txBody>
      </p:sp>
      <p:pic>
        <p:nvPicPr>
          <p:cNvPr id="25602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4438" y="246063"/>
            <a:ext cx="4248150" cy="524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Прямоугольник 1"/>
          <p:cNvSpPr>
            <a:spLocks noChangeArrowheads="1"/>
          </p:cNvSpPr>
          <p:nvPr/>
        </p:nvSpPr>
        <p:spPr bwMode="auto">
          <a:xfrm>
            <a:off x="2974975" y="5661025"/>
            <a:ext cx="319405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0"/>
              <a:t>Смотрит за порядком строго</a:t>
            </a:r>
          </a:p>
          <a:p>
            <a:r>
              <a:rPr lang="ru-RU" sz="1600" b="0"/>
              <a:t>Полицейский — верный страж!</a:t>
            </a:r>
          </a:p>
          <a:p>
            <a:r>
              <a:rPr lang="ru-RU" sz="1600" b="0"/>
              <a:t>Он охранник на дороге,</a:t>
            </a:r>
          </a:p>
          <a:p>
            <a:r>
              <a:rPr lang="ru-RU" sz="1600" b="0"/>
              <a:t>А еще помощник наш!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4075" y="77788"/>
            <a:ext cx="4364038" cy="5446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Прямоугольник 3"/>
          <p:cNvSpPr>
            <a:spLocks noChangeArrowheads="1"/>
          </p:cNvSpPr>
          <p:nvPr/>
        </p:nvSpPr>
        <p:spPr bwMode="auto">
          <a:xfrm>
            <a:off x="3165475" y="5157788"/>
            <a:ext cx="2835275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0"/>
              <a:t>Правила дорожные</a:t>
            </a:r>
          </a:p>
          <a:p>
            <a:r>
              <a:rPr lang="ru-RU" sz="1600" b="0"/>
              <a:t>Детям знать положено!</a:t>
            </a:r>
          </a:p>
          <a:p>
            <a:r>
              <a:rPr lang="ru-RU" sz="1600" b="0"/>
              <a:t>И не только твердо знать,</a:t>
            </a:r>
          </a:p>
          <a:p>
            <a:r>
              <a:rPr lang="ru-RU" sz="1600" b="0"/>
              <a:t>Но еще и соблюдать!</a:t>
            </a:r>
          </a:p>
          <a:p>
            <a:r>
              <a:rPr lang="ru-RU" sz="1600" b="0"/>
              <a:t>Будешь ты умён и смел,</a:t>
            </a:r>
          </a:p>
          <a:p>
            <a:r>
              <a:rPr lang="ru-RU" sz="1600" b="0"/>
              <a:t>А еще здоров и цел!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8538" y="174625"/>
            <a:ext cx="4229100" cy="4886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Прямоугольник 3"/>
          <p:cNvSpPr>
            <a:spLocks noChangeArrowheads="1"/>
          </p:cNvSpPr>
          <p:nvPr/>
        </p:nvSpPr>
        <p:spPr bwMode="auto">
          <a:xfrm>
            <a:off x="3419475" y="5646738"/>
            <a:ext cx="254635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0"/>
              <a:t>Мчатся по дороге</a:t>
            </a:r>
          </a:p>
          <a:p>
            <a:r>
              <a:rPr lang="ru-RU" sz="1600" b="0"/>
              <a:t>Быстрые машины.</a:t>
            </a:r>
          </a:p>
          <a:p>
            <a:r>
              <a:rPr lang="ru-RU" sz="1600" b="0"/>
              <a:t>Там вы попадете</a:t>
            </a:r>
          </a:p>
          <a:p>
            <a:r>
              <a:rPr lang="ru-RU" sz="1600" b="0"/>
              <a:t>Прямо им под шины!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0363" y="188913"/>
            <a:ext cx="5883275" cy="5168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Box 2"/>
          <p:cNvSpPr txBox="1">
            <a:spLocks noChangeArrowheads="1"/>
          </p:cNvSpPr>
          <p:nvPr/>
        </p:nvSpPr>
        <p:spPr bwMode="auto">
          <a:xfrm>
            <a:off x="3419475" y="5675313"/>
            <a:ext cx="2360613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b="0"/>
              <a:t>Если надо перейти</a:t>
            </a:r>
          </a:p>
          <a:p>
            <a:r>
              <a:rPr lang="ru-RU" sz="1600" b="0"/>
              <a:t>Тебе через дорогу,</a:t>
            </a:r>
          </a:p>
          <a:p>
            <a:r>
              <a:rPr lang="ru-RU" sz="1600" b="0"/>
              <a:t>С этой целью по пути</a:t>
            </a:r>
          </a:p>
          <a:p>
            <a:r>
              <a:rPr lang="ru-RU" sz="1600" b="0"/>
              <a:t>Всегда есть переходы.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4350" y="115888"/>
            <a:ext cx="5184775" cy="55165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3" name="Рисунок 5"/>
          <p:cNvPicPr>
            <a:picLocks noChangeAspect="1"/>
          </p:cNvPicPr>
          <p:nvPr/>
        </p:nvPicPr>
        <p:blipFill>
          <a:blip r:embed="rId3"/>
          <a:srcRect l="14491" t="6721" r="14941"/>
          <a:stretch>
            <a:fillRect/>
          </a:stretch>
        </p:blipFill>
        <p:spPr bwMode="auto">
          <a:xfrm>
            <a:off x="7524750" y="3727450"/>
            <a:ext cx="1412875" cy="305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t="3362"/>
          <a:stretch/>
        </p:blipFill>
        <p:spPr>
          <a:xfrm>
            <a:off x="457200" y="350838"/>
            <a:ext cx="3948113" cy="414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9338" y="333375"/>
            <a:ext cx="3913187" cy="41386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387" name="Прямоугольник 3"/>
          <p:cNvSpPr>
            <a:spLocks noChangeArrowheads="1"/>
          </p:cNvSpPr>
          <p:nvPr/>
        </p:nvSpPr>
        <p:spPr bwMode="auto">
          <a:xfrm>
            <a:off x="1058863" y="5221288"/>
            <a:ext cx="2746375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0"/>
              <a:t>Знает каждый пешеход</a:t>
            </a:r>
          </a:p>
          <a:p>
            <a:r>
              <a:rPr lang="ru-RU" sz="1600" b="0"/>
              <a:t>Про подземный этот ход.</a:t>
            </a:r>
          </a:p>
          <a:p>
            <a:r>
              <a:rPr lang="ru-RU" sz="1600" b="0"/>
              <a:t>Город он не украшает,</a:t>
            </a:r>
          </a:p>
          <a:p>
            <a:r>
              <a:rPr lang="ru-RU" sz="1600" b="0"/>
              <a:t>Но машинам не мешает!</a:t>
            </a:r>
          </a:p>
        </p:txBody>
      </p:sp>
      <p:sp>
        <p:nvSpPr>
          <p:cNvPr id="16388" name="Прямоугольник 4"/>
          <p:cNvSpPr>
            <a:spLocks noChangeArrowheads="1"/>
          </p:cNvSpPr>
          <p:nvPr/>
        </p:nvSpPr>
        <p:spPr bwMode="auto">
          <a:xfrm>
            <a:off x="5580063" y="5219700"/>
            <a:ext cx="2887662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0"/>
              <a:t>Переход совсем непрост - </a:t>
            </a:r>
          </a:p>
          <a:p>
            <a:r>
              <a:rPr lang="ru-RU" sz="1600" b="0"/>
              <a:t>Вот через дорогу мост.</a:t>
            </a:r>
          </a:p>
          <a:p>
            <a:r>
              <a:rPr lang="ru-RU" sz="1600" b="0"/>
              <a:t>Пешеходы без опаски</a:t>
            </a:r>
          </a:p>
          <a:p>
            <a:r>
              <a:rPr lang="ru-RU" sz="1600" b="0"/>
              <a:t>По нему идут пешком.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Прямоугольник 2"/>
          <p:cNvSpPr>
            <a:spLocks noChangeArrowheads="1"/>
          </p:cNvSpPr>
          <p:nvPr/>
        </p:nvSpPr>
        <p:spPr bwMode="auto">
          <a:xfrm>
            <a:off x="323850" y="5300663"/>
            <a:ext cx="29337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0"/>
              <a:t>Если красный свет горит,</a:t>
            </a:r>
          </a:p>
          <a:p>
            <a:r>
              <a:rPr lang="ru-RU" sz="1600" b="0"/>
              <a:t>Что тебе он говорит?</a:t>
            </a:r>
          </a:p>
          <a:p>
            <a:r>
              <a:rPr lang="ru-RU" sz="1600" b="0"/>
              <a:t>Это значит, стой, и жди!</a:t>
            </a:r>
          </a:p>
          <a:p>
            <a:r>
              <a:rPr lang="ru-RU" sz="1600" b="0"/>
              <a:t>Путь опасный впереди.</a:t>
            </a:r>
          </a:p>
        </p:txBody>
      </p:sp>
      <p:sp>
        <p:nvSpPr>
          <p:cNvPr id="17410" name="Прямоугольник 3"/>
          <p:cNvSpPr>
            <a:spLocks noChangeArrowheads="1"/>
          </p:cNvSpPr>
          <p:nvPr/>
        </p:nvSpPr>
        <p:spPr bwMode="auto">
          <a:xfrm>
            <a:off x="6227763" y="5300663"/>
            <a:ext cx="273685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0"/>
              <a:t>Свет зеленый впереди?</a:t>
            </a:r>
          </a:p>
          <a:p>
            <a:r>
              <a:rPr lang="ru-RU" sz="1600" b="0"/>
              <a:t>Смело ты теперь иди.</a:t>
            </a:r>
          </a:p>
          <a:p>
            <a:r>
              <a:rPr lang="ru-RU" sz="1600" b="0"/>
              <a:t>Вас машины подождут,</a:t>
            </a:r>
          </a:p>
          <a:p>
            <a:r>
              <a:rPr lang="ru-RU" sz="1600" b="0"/>
              <a:t>Пешеходы все пройдут.</a:t>
            </a:r>
          </a:p>
        </p:txBody>
      </p:sp>
      <p:sp>
        <p:nvSpPr>
          <p:cNvPr id="17411" name="Прямоугольник 4"/>
          <p:cNvSpPr>
            <a:spLocks noChangeArrowheads="1"/>
          </p:cNvSpPr>
          <p:nvPr/>
        </p:nvSpPr>
        <p:spPr bwMode="auto">
          <a:xfrm>
            <a:off x="3257550" y="5697538"/>
            <a:ext cx="28448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0"/>
              <a:t>Желтый светит огонек,</a:t>
            </a:r>
          </a:p>
          <a:p>
            <a:r>
              <a:rPr lang="ru-RU" sz="1600" b="0"/>
              <a:t>Погоди, постой, дружок.</a:t>
            </a:r>
          </a:p>
          <a:p>
            <a:r>
              <a:rPr lang="ru-RU" sz="1600" b="0"/>
              <a:t>Ты идти не торопись,</a:t>
            </a:r>
          </a:p>
          <a:p>
            <a:r>
              <a:rPr lang="ru-RU" sz="1600" b="0"/>
              <a:t>А зеленого дождись.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713" y="260350"/>
            <a:ext cx="7394575" cy="46815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Прямоугольник 1"/>
          <p:cNvSpPr>
            <a:spLocks noChangeArrowheads="1"/>
          </p:cNvSpPr>
          <p:nvPr/>
        </p:nvSpPr>
        <p:spPr bwMode="auto">
          <a:xfrm>
            <a:off x="2960688" y="5661025"/>
            <a:ext cx="322262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0"/>
              <a:t>Никогда перед машиной</a:t>
            </a:r>
          </a:p>
          <a:p>
            <a:r>
              <a:rPr lang="ru-RU" sz="1600" b="0"/>
              <a:t>Не перебегай дорогу!</a:t>
            </a:r>
          </a:p>
          <a:p>
            <a:r>
              <a:rPr lang="ru-RU" sz="1600" b="0"/>
              <a:t>Помни, даже супер шины</a:t>
            </a:r>
          </a:p>
          <a:p>
            <a:r>
              <a:rPr lang="ru-RU" sz="1600" b="0"/>
              <a:t>Быстро тормозить не могут!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b="11351"/>
          <a:stretch/>
        </p:blipFill>
        <p:spPr>
          <a:xfrm>
            <a:off x="1516063" y="153988"/>
            <a:ext cx="6111875" cy="5502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Box 2"/>
          <p:cNvSpPr txBox="1">
            <a:spLocks noChangeArrowheads="1"/>
          </p:cNvSpPr>
          <p:nvPr/>
        </p:nvSpPr>
        <p:spPr bwMode="auto">
          <a:xfrm>
            <a:off x="3027363" y="5661025"/>
            <a:ext cx="308927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b="0"/>
              <a:t>Для продвиженья вдоль дорог</a:t>
            </a:r>
          </a:p>
          <a:p>
            <a:r>
              <a:rPr lang="ru-RU" sz="1600" b="0"/>
              <a:t>Есть пешеходная дорожка.</a:t>
            </a:r>
          </a:p>
          <a:p>
            <a:r>
              <a:rPr lang="ru-RU" sz="1600" b="0"/>
              <a:t>А где движение машин,</a:t>
            </a:r>
          </a:p>
          <a:p>
            <a:r>
              <a:rPr lang="ru-RU" sz="1600" b="0"/>
              <a:t>Не место детским ножкам!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025" y="260350"/>
            <a:ext cx="7727950" cy="52562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Прямоугольник 3"/>
          <p:cNvSpPr>
            <a:spLocks noChangeArrowheads="1"/>
          </p:cNvSpPr>
          <p:nvPr/>
        </p:nvSpPr>
        <p:spPr bwMode="auto">
          <a:xfrm>
            <a:off x="2339975" y="5589588"/>
            <a:ext cx="489585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0"/>
              <a:t>Если ты за городом: тротуара нет.</a:t>
            </a:r>
          </a:p>
          <a:p>
            <a:r>
              <a:rPr lang="ru-RU" sz="1600" b="0"/>
              <a:t>Как идти нам правильно, кто же даст ответ?</a:t>
            </a:r>
          </a:p>
          <a:p>
            <a:r>
              <a:rPr lang="ru-RU" sz="1600" b="0"/>
              <a:t>Слева по обочине должен ты идти.</a:t>
            </a:r>
          </a:p>
          <a:p>
            <a:r>
              <a:rPr lang="ru-RU" sz="1600" b="0"/>
              <a:t>Видишь встречный транспорт - в сторону уйди.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t="19394"/>
          <a:stretch/>
        </p:blipFill>
        <p:spPr>
          <a:xfrm>
            <a:off x="447675" y="188913"/>
            <a:ext cx="8248650" cy="49863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Прямоугольник 1"/>
          <p:cNvSpPr>
            <a:spLocks noChangeArrowheads="1"/>
          </p:cNvSpPr>
          <p:nvPr/>
        </p:nvSpPr>
        <p:spPr bwMode="auto">
          <a:xfrm>
            <a:off x="3062288" y="5221288"/>
            <a:ext cx="3019425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0"/>
              <a:t>Если ты на остановке</a:t>
            </a:r>
          </a:p>
          <a:p>
            <a:r>
              <a:rPr lang="ru-RU" sz="1600" b="0"/>
              <a:t>Ждешь автобусной парковки,</a:t>
            </a:r>
          </a:p>
          <a:p>
            <a:r>
              <a:rPr lang="ru-RU" sz="1600" b="0"/>
              <a:t>Наш совет для детворы - </a:t>
            </a:r>
          </a:p>
          <a:p>
            <a:r>
              <a:rPr lang="ru-RU" sz="1600" b="0"/>
              <a:t>Здесь не место для игры.</a:t>
            </a:r>
          </a:p>
          <a:p>
            <a:r>
              <a:rPr lang="ru-RU" sz="1600" b="0"/>
              <a:t>На скамейке посиди,</a:t>
            </a:r>
          </a:p>
          <a:p>
            <a:r>
              <a:rPr lang="ru-RU" sz="1600" b="0"/>
              <a:t>И автобус подожди.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t="12050"/>
          <a:stretch/>
        </p:blipFill>
        <p:spPr>
          <a:xfrm>
            <a:off x="812800" y="188913"/>
            <a:ext cx="7518400" cy="4816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</TotalTime>
  <Words>299</Words>
  <Application>Microsoft Office PowerPoint</Application>
  <PresentationFormat>Экран (4:3)</PresentationFormat>
  <Paragraphs>79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Шаблон оформления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Тема Office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Федотова Виктория Александровна</dc:creator>
  <cp:lastModifiedBy>Андрей</cp:lastModifiedBy>
  <cp:revision>25</cp:revision>
  <dcterms:created xsi:type="dcterms:W3CDTF">2011-01-05T18:31:26Z</dcterms:created>
  <dcterms:modified xsi:type="dcterms:W3CDTF">2020-04-26T09:32:50Z</dcterms:modified>
</cp:coreProperties>
</file>