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7" r:id="rId3"/>
    <p:sldId id="289" r:id="rId4"/>
    <p:sldId id="290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17F64-BDD2-4625-B626-851ACEFD5DAA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59E51-1EE4-4167-BB8D-78D960D44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353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59E51-1EE4-4167-BB8D-78D960D4429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715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83.userapi.com/impg/itNM23WFhjs1lrCg7z72cAiA4hhNulLXvLuFzA/qEu0pznrvPI.jpg?size=520x346&amp;quality=96&amp;sign=1840546582f8c2d4c1366671e7ffe3e6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66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 наложении на нижнюю конечность турникет сначала обворачивается вокруг повреждённой конечности, потом его хвост проводится в петлю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632460"/>
            <a:ext cx="8496944" cy="559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1284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урникет сначала обворачивается вокруг повреждённой конечности, потом его хвост проводится в петлю и в дальнейшем производится наложение также как на руку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617220"/>
            <a:ext cx="8655888" cy="563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0464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актическая медицина. Правила использования ППИ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9066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ля герметизации ранений грудной стенки может быть рекомендована специализированная повязк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759443"/>
            <a:ext cx="8388424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5948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static.insales-cdn.com/images/collections/1/1675/1787531/large_%D0%B3%D0%BE%D1%82%D0%BE%D0%B2%D1%8B%D0%B9_%D0%BD%D0%B0%D0%B1%D0%BE%D1%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8808913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93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54studio.ru/wp-content/uploads/d/0/e/d0e9978aa70cd349e9d1b85751d2808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7" y="404663"/>
            <a:ext cx="8951231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84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static.insales-cdn.com/images/collections/1/1675/1787531/large_%D0%B3%D0%BE%D1%82%D0%BE%D0%B2%D1%8B%D0%B9_%D0%BD%D0%B0%D0%B1%D0%BE%D1%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 descr="Жгутование раненог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286" y="160337"/>
            <a:ext cx="8924602" cy="681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805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становка кровотечения наложением жгут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Остановка кровотечения наложением жгут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3861048"/>
            <a:ext cx="8928992" cy="338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088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 наложении жгута на конечность раненому боевому товарищу стоя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980728"/>
            <a:ext cx="8568952" cy="441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414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 наложении жгута на руку 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692696"/>
            <a:ext cx="8532440" cy="580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924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 наложении жгута на ногу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226820"/>
            <a:ext cx="8756848" cy="440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750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гу нужно закидывать себе на плечо, ближнее к пострадавшему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480410"/>
            <a:ext cx="8807901" cy="592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01850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</Words>
  <Application>Microsoft Office PowerPoint</Application>
  <PresentationFormat>Экран (4:3)</PresentationFormat>
  <Paragraphs>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Студент</cp:lastModifiedBy>
  <cp:revision>9</cp:revision>
  <dcterms:created xsi:type="dcterms:W3CDTF">2023-01-30T12:40:40Z</dcterms:created>
  <dcterms:modified xsi:type="dcterms:W3CDTF">2023-03-10T09:23:54Z</dcterms:modified>
</cp:coreProperties>
</file>