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17F64-BDD2-4625-B626-851ACEFD5DAA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59E51-1EE4-4167-BB8D-78D960D44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353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83.userapi.com/impg/itNM23WFhjs1lrCg7z72cAiA4hhNulLXvLuFzA/qEu0pznrvPI.jpg?size=520x346&amp;quality=96&amp;sign=1840546582f8c2d4c1366671e7ffe3e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66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 подозрении на перелом шейного отдела позвоночника, необходимо в первую очередь иммобилизовать его путём наложения импровизированной либо специализированной шин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60648"/>
            <a:ext cx="885698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9449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tatic.insales-cdn.com/images/collections/1/1675/1787531/large_%D0%B3%D0%BE%D1%82%D0%BE%D0%B2%D1%8B%D0%B9_%D0%BD%D0%B0%D0%B1%D0%BE%D1%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8808913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9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ктическая медицина. Фиксация сломанной конечности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20782"/>
            <a:ext cx="8928992" cy="664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1240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сынка подводится серединой под кисть повреждённой руки (фото 46), её концы перекрещиваются на уровне глаз пострадавшего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764704"/>
            <a:ext cx="864096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1606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hopdon.ru/wa-data/public/blog/img/22-7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452" y="404664"/>
            <a:ext cx="864096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2771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 переломе предплечья шина должна захватывать лучезапястный и локтевой суста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32656"/>
            <a:ext cx="856895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4562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 переломах бедра и тазобедренного сустава фиксирующая шина должна заходить выше тазобедренного сустава - на бок, в область поясницы пациент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358" y="260648"/>
            <a:ext cx="8424936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6154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иксирующая шина должна заходить выше тазобедренного сустава - на бок, в область поясницы пациент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60647"/>
            <a:ext cx="8748464" cy="640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3541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 подозрении на перелом шейного отдела позвоночника, необходимо в первую очередь иммобилизовать его путём наложения импровизированной либо специализированной шин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16632"/>
            <a:ext cx="8568951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74850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Студент</cp:lastModifiedBy>
  <cp:revision>9</cp:revision>
  <dcterms:created xsi:type="dcterms:W3CDTF">2023-01-30T12:40:40Z</dcterms:created>
  <dcterms:modified xsi:type="dcterms:W3CDTF">2023-03-10T09:28:41Z</dcterms:modified>
</cp:coreProperties>
</file>