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8" r:id="rId9"/>
    <p:sldId id="263" r:id="rId10"/>
    <p:sldId id="264" r:id="rId11"/>
    <p:sldId id="265" r:id="rId12"/>
    <p:sldId id="271" r:id="rId13"/>
    <p:sldId id="267" r:id="rId14"/>
    <p:sldId id="268" r:id="rId15"/>
    <p:sldId id="273" r:id="rId16"/>
    <p:sldId id="269" r:id="rId17"/>
    <p:sldId id="272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terilno.com/catalog/perchatki-nesterilnye.html" TargetMode="External"/><Relationship Id="rId2" Type="http://schemas.openxmlformats.org/officeDocument/2006/relationships/hyperlink" Target="https://sterilno.com/catalog/19197Softaskin_500ml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terilno.com/catalog/767Nojnicy_14sm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857232"/>
            <a:ext cx="7772400" cy="157163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Обеспечение ухода за пациентом при наличии </a:t>
            </a:r>
            <a:r>
              <a:rPr lang="ru-RU" b="1" dirty="0" err="1" smtClean="0"/>
              <a:t>стом</a:t>
            </a:r>
            <a:r>
              <a:rPr lang="ru-RU" b="1" dirty="0" smtClean="0"/>
              <a:t>.</a:t>
            </a:r>
            <a:br>
              <a:rPr lang="ru-RU" b="1" dirty="0" smtClean="0"/>
            </a:br>
            <a:r>
              <a:rPr lang="ru-RU" b="1" dirty="0" smtClean="0"/>
              <a:t> Смена калоприемника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www.avaclinic.ru/upload/resize_cache/iblock/a82/630_420_1/stom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928934"/>
            <a:ext cx="642942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technika-remont.ru/wp-content/uploads/3/c/6/3c64bf874ebd582d88775467b97a0ece.jpeg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517544"/>
            <a:ext cx="7715304" cy="5840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avon-c.ru/wp-content/uploads/1/6/2/162979dd02936adc02d2d5219d680f3e.jpeg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143875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cf2.ppt-online.org/files2/slide/7/7z28lVYcOjh9ZCsG0bSNwyrgoIuX3pvePREUdF/slide-5.jpg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29625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Виды калоприемника и правила работы с ним</a:t>
            </a:r>
            <a:endParaRPr lang="ru-RU" dirty="0"/>
          </a:p>
        </p:txBody>
      </p:sp>
      <p:pic>
        <p:nvPicPr>
          <p:cNvPr id="4" name="Содержимое 3" descr="https://cf2.ppt-online.org/files2/slide/7/7z28lVYcOjh9ZCsG0bSNwyrgoIuX3pvePREUdF/slide-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5" y="1500174"/>
            <a:ext cx="800105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cf2.ppt-online.org/files2/slide/7/7z28lVYcOjh9ZCsG0bSNwyrgoIuX3pvePREUdF/slide-3.jpg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8001000" cy="591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cf2.ppt-online.org/files2/slide/7/7z28lVYcOjh9ZCsG0bSNwyrgoIuX3pvePREUdF/slide-12.jpg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8286750" cy="635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vseglisty.ru/wp-content/uploads/c/1/1/c11908b309f8ae4e7c7bc8d60d7f354a.jpeg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5" y="357188"/>
            <a:ext cx="8358245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cf2.ppt-online.org/files2/slide/7/7z28lVYcOjh9ZCsG0bSNwyrgoIuX3pvePREUdF/slide-13.jpg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28"/>
            <a:ext cx="7643813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f.ppt-online.org/files1/slide/l/Lb9IKWRPGg6J8dftSQzeuTyYmNZx5cD2wlrh4avUkp/slide-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538" y="530511"/>
            <a:ext cx="8010428" cy="53273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428604"/>
            <a:ext cx="800105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/>
              <a:t>АЛГОРИТМ УХОДА ЗА СТОМОЙ ДОМА</a:t>
            </a:r>
          </a:p>
          <a:p>
            <a:pPr algn="just"/>
            <a:r>
              <a:rPr lang="ru-RU" dirty="0" smtClean="0"/>
              <a:t>Помимо своевременного опорожнения и замены уро- или калоприемника, нужно выполнять некоторые простые действия, дабы избежать неприятных последствий и иных осложнений:</a:t>
            </a:r>
          </a:p>
          <a:p>
            <a:pPr algn="just"/>
            <a:r>
              <a:rPr lang="ru-RU" dirty="0" smtClean="0"/>
              <a:t>Перед любыми манипуляциями с использованными уро- либо калоприемниками мойте руки с </a:t>
            </a:r>
            <a:r>
              <a:rPr lang="ru-RU" dirty="0" smtClean="0">
                <a:hlinkClick r:id="rId2" tooltip="Каталог. Мыло софтаскин"/>
              </a:rPr>
              <a:t>мылом</a:t>
            </a:r>
            <a:r>
              <a:rPr lang="ru-RU" dirty="0" smtClean="0"/>
              <a:t> и надевайте </a:t>
            </a:r>
            <a:r>
              <a:rPr lang="ru-RU" dirty="0" smtClean="0">
                <a:hlinkClick r:id="rId3" tooltip="Каталог. Одноразовых нестерильных перчаток"/>
              </a:rPr>
              <a:t>одноразовые перчатки</a:t>
            </a:r>
            <a:r>
              <a:rPr lang="ru-RU" dirty="0" smtClean="0"/>
              <a:t>!</a:t>
            </a:r>
          </a:p>
          <a:p>
            <a:pPr algn="just"/>
            <a:r>
              <a:rPr lang="ru-RU" dirty="0" smtClean="0"/>
              <a:t>Для безболезненного и безопасного отклеивания </a:t>
            </a:r>
            <a:r>
              <a:rPr lang="ru-RU" dirty="0" err="1" smtClean="0"/>
              <a:t>адгезивной</a:t>
            </a:r>
            <a:r>
              <a:rPr lang="ru-RU" dirty="0" smtClean="0"/>
              <a:t> пластины от тела используйте </a:t>
            </a:r>
            <a:r>
              <a:rPr lang="ru-RU" dirty="0" err="1" smtClean="0"/>
              <a:t>антиклей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Удаляйте с кожи остатки каловых масс и клея с помощью специализированных очистителей, которые не сушат кожу при постоянном использовании.</a:t>
            </a:r>
          </a:p>
          <a:p>
            <a:pPr algn="just"/>
            <a:r>
              <a:rPr lang="ru-RU" dirty="0" smtClean="0"/>
              <a:t>Следите за уровнем роста волос на коже вокруг </a:t>
            </a:r>
            <a:r>
              <a:rPr lang="ru-RU" dirty="0" err="1" smtClean="0"/>
              <a:t>стомы</a:t>
            </a:r>
            <a:r>
              <a:rPr lang="ru-RU" dirty="0" smtClean="0"/>
              <a:t>. Участок приклеивания </a:t>
            </a:r>
            <a:r>
              <a:rPr lang="ru-RU" dirty="0" err="1" smtClean="0"/>
              <a:t>адгезивной</a:t>
            </a:r>
            <a:r>
              <a:rPr lang="ru-RU" dirty="0" smtClean="0"/>
              <a:t> пластины рекомендуется выстригать </a:t>
            </a:r>
            <a:r>
              <a:rPr lang="ru-RU" dirty="0" smtClean="0">
                <a:hlinkClick r:id="rId4" tooltip="Каталог. Медицинские ножницы для стомы"/>
              </a:rPr>
              <a:t>ножницами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Используйте заживляющие крема, если появилось раздражение вокруг </a:t>
            </a:r>
            <a:r>
              <a:rPr lang="ru-RU" dirty="0" err="1" smtClean="0"/>
              <a:t>стомы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В случае если ранки вокруг </a:t>
            </a:r>
            <a:r>
              <a:rPr lang="ru-RU" dirty="0" err="1" smtClean="0"/>
              <a:t>стомы</a:t>
            </a:r>
            <a:r>
              <a:rPr lang="ru-RU" dirty="0" smtClean="0"/>
              <a:t> мокнущие - используйте абсорбирующие порошки.</a:t>
            </a:r>
          </a:p>
          <a:p>
            <a:pPr algn="just"/>
            <a:r>
              <a:rPr lang="ru-RU" dirty="0" smtClean="0"/>
              <a:t>Всегда, перед приклеиванием калоприемника, обрабатывайте кожу вокруг </a:t>
            </a:r>
            <a:r>
              <a:rPr lang="ru-RU" dirty="0" err="1" smtClean="0"/>
              <a:t>стомы</a:t>
            </a:r>
            <a:r>
              <a:rPr lang="ru-RU" dirty="0" smtClean="0"/>
              <a:t> защитной пленкой,</a:t>
            </a:r>
          </a:p>
          <a:p>
            <a:pPr algn="just"/>
            <a:r>
              <a:rPr lang="ru-RU" dirty="0" smtClean="0"/>
              <a:t>И выравнивайте участок приклеивания пластины пастой </a:t>
            </a:r>
            <a:r>
              <a:rPr lang="ru-RU" dirty="0" err="1" smtClean="0"/>
              <a:t>герметиком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Виды </a:t>
            </a:r>
            <a:r>
              <a:rPr lang="ru-RU" b="1" dirty="0" err="1" smtClean="0"/>
              <a:t>стом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По месту наложения </a:t>
            </a:r>
            <a:r>
              <a:rPr lang="ru-RU" b="1" dirty="0" err="1" smtClean="0"/>
              <a:t>стомы</a:t>
            </a:r>
            <a:r>
              <a:rPr lang="ru-RU" b="1" dirty="0" smtClean="0"/>
              <a:t> (в</a:t>
            </a:r>
            <a:r>
              <a:rPr lang="ru-RU" dirty="0" smtClean="0"/>
              <a:t> зависимости от органа): </a:t>
            </a:r>
          </a:p>
          <a:p>
            <a:pPr>
              <a:buFontTx/>
              <a:buChar char="-"/>
            </a:pPr>
            <a:r>
              <a:rPr lang="ru-RU" b="1" dirty="0" err="1" smtClean="0"/>
              <a:t>трахеостома</a:t>
            </a:r>
            <a:r>
              <a:rPr lang="ru-RU" dirty="0" smtClean="0"/>
              <a:t> </a:t>
            </a:r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5" name="Рисунок 4" descr="https://www.entnet.org/wp-content/uploads/files/styles/panopoly_image_spotlight/public/general/clinical_indicators_-_landing_page_tracheostomy.jpg?itok=CPADkxK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876"/>
            <a:ext cx="371477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arthurvicentini.com.br/wp-content/uploads/2021/07/traqueostomia-quais-as-indicacoes-e-como-e-feita-dr-arthur-vicentini-dcd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214686"/>
            <a:ext cx="2715199" cy="242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0.slide-share.ru/s_slide/f2f1a8bd58f9b13380b545c302a2abcd/f78cc241-da5c-4b2b-b2c2-3ab3a2e271e3.jpe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85794"/>
            <a:ext cx="778674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Виды </a:t>
            </a:r>
            <a:r>
              <a:rPr lang="ru-RU" b="1" dirty="0" err="1" smtClean="0"/>
              <a:t>стом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/>
              <a:t>Гастростома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4" name="Рисунок 3" descr="https://gastritinform.ru/wp-content/uploads/2020/06/Gastrostoma-pokazaniya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786058"/>
            <a:ext cx="364333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resources.mynewsdesk.com/image/upload/ar_16:9,c_fill,dpr_auto,f_auto,g_auto,q_auto,w_864/dn54lfx5wozrt3etxpas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786058"/>
            <a:ext cx="3131881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Виды </a:t>
            </a:r>
            <a:r>
              <a:rPr lang="ru-RU" b="1" dirty="0" err="1" smtClean="0"/>
              <a:t>стом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/>
              <a:t>Цистостома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4" name="Рисунок 3" descr="https://bathmate.su/uploads/posts/2021_3/09/article-1275_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357430"/>
            <a:ext cx="6429419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Виды </a:t>
            </a:r>
            <a:r>
              <a:rPr lang="ru-RU" b="1" dirty="0" err="1" smtClean="0"/>
              <a:t>стом</a:t>
            </a:r>
            <a:endParaRPr lang="ru-RU" dirty="0"/>
          </a:p>
        </p:txBody>
      </p:sp>
      <p:pic>
        <p:nvPicPr>
          <p:cNvPr id="4" name="Содержимое 3" descr="https://www.bbraun.ru/content/dam/b-braun/ru/website/patients/ostomy-care/Types-of-stoma-RU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714488"/>
            <a:ext cx="363734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fuzeservers.ru/wp-content/uploads/0/1/8/018889a2ada545c3ac069facb83dc36d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714488"/>
            <a:ext cx="314327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www.gesundheitsgmbh.de/wp-content/uploads/2019/08/Stoma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1285860"/>
            <a:ext cx="2328365" cy="1309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koketta.ru/wp-content/uploads/3/a/9/3a9ffdb715b09a04436eeb5a1597f70e.jpe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3929066"/>
            <a:ext cx="307183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vcm-huber.de/fileadmin/files/bilder/Stoma_endstd._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3857628"/>
            <a:ext cx="257176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cf.ppt-online.org/files/slide/r/RTqjm3IBMLwG5K67rPZV1HkbxezWYDEsJ4py02/slide-5.jpg"/>
          <p:cNvPicPr>
            <a:picLocks noGrp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714356"/>
            <a:ext cx="7429500" cy="555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Предметы и средства ухода за </a:t>
            </a:r>
            <a:r>
              <a:rPr lang="ru-RU" b="1" dirty="0" err="1" smtClean="0"/>
              <a:t>стомами</a:t>
            </a:r>
            <a:r>
              <a:rPr lang="ru-RU" b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s://vyborok.com/wp-content/uploads/2020/11/584143798ae74baf8ab18eb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928802"/>
            <a:ext cx="728667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cf2.ppt-online.org/files2/slide/7/7z28lVYcOjh9ZCsG0bSNwyrgoIuX3pvePREUdF/slide-11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80010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Предметы и средства ухода за </a:t>
            </a:r>
            <a:r>
              <a:rPr lang="ru-RU" b="1" dirty="0" err="1" smtClean="0"/>
              <a:t>стомами</a:t>
            </a:r>
            <a:r>
              <a:rPr lang="ru-RU" b="1" dirty="0" smtClean="0"/>
              <a:t>.</a:t>
            </a:r>
            <a:endParaRPr lang="ru-RU" dirty="0"/>
          </a:p>
        </p:txBody>
      </p:sp>
      <p:pic>
        <p:nvPicPr>
          <p:cNvPr id="4" name="Содержимое 3" descr="https://www.mystoma.ru/blog/wp-content/uploads/2019/01/%D0%BD%D0%B5%D0%B9%D1%82%D1%80%D0%B0%D0%BB%D0%B8%D0%B7%D0%B0%D1%82%D0%BE%D1%8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1" y="2214554"/>
            <a:ext cx="4000528" cy="3883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tsrcentr.ru/image/cache/catalog/24(1)-500x500-1400x875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071678"/>
            <a:ext cx="321471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76</Words>
  <PresentationFormat>Экран (4:3)</PresentationFormat>
  <Paragraphs>23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Обеспечение ухода за пациентом при наличии стом.  Смена калоприемника</vt:lpstr>
      <vt:lpstr> Виды стом </vt:lpstr>
      <vt:lpstr> Виды стом </vt:lpstr>
      <vt:lpstr>Виды стом</vt:lpstr>
      <vt:lpstr>Виды стом</vt:lpstr>
      <vt:lpstr>Слайд 6</vt:lpstr>
      <vt:lpstr> Предметы и средства ухода за стомами. </vt:lpstr>
      <vt:lpstr>Слайд 8</vt:lpstr>
      <vt:lpstr>Предметы и средства ухода за стомами.</vt:lpstr>
      <vt:lpstr>Слайд 10</vt:lpstr>
      <vt:lpstr>Слайд 11</vt:lpstr>
      <vt:lpstr>Слайд 12</vt:lpstr>
      <vt:lpstr>Виды калоприемника и правила работы с ним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Обеспечение ухода за пациентом при наличии стом, дренажей. Смена калоприемника</dc:title>
  <dc:creator>Lenovo</dc:creator>
  <cp:lastModifiedBy>Пользователь Windows</cp:lastModifiedBy>
  <cp:revision>9</cp:revision>
  <dcterms:created xsi:type="dcterms:W3CDTF">2023-02-18T14:17:53Z</dcterms:created>
  <dcterms:modified xsi:type="dcterms:W3CDTF">2023-02-24T06:58:21Z</dcterms:modified>
</cp:coreProperties>
</file>