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2214554"/>
            <a:ext cx="7851775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Перемещение одним, двумя лицами пациента в постели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Комбинированный подъем с использованием ремня подложенного под бедра пациента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24544" y="1935163"/>
            <a:ext cx="669491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пациента в постели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Последовательность действий: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— лежа на спине, голова и плечи на подушке: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Положить валик вдоль наружной поверхности бедер, начиная от области большого вертела бедренной кости — предотвращение поворота бедра к наружи;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Подложить валик под голень в области нижней трети с легким сгибанием коленей — уменьшение давления на пятки, профилактика пролежней;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упор для стоп под углом 90</a:t>
            </a:r>
            <a:r>
              <a:rPr lang="ru-RU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профилактика провисания стоп;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Повернуть руки пациента ладонями вниз и расположить их вдоль туловища; под предплечья подложить валики — уменьшение поворота плеча, предотвращение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переразгибание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локтевом суставе;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Вложить в руки пациента валики для кистей — уменьшение разгибание пальцев, отведение большого пальца.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1 - лежа на спине, голова и плечи на подушке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7473" y="1935163"/>
            <a:ext cx="454905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(полулежа/полусидя):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2 - пациент лежит на спине, кровать в горизонтальном положении: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Поднять изголовье кровати под углом 45 — 60</a:t>
            </a:r>
            <a:r>
              <a:rPr lang="ru-RU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(полулежа/полусидя) — обеспечение комфортного и физиологического положения для дыхания и общения;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Подложить подушку под голову и плечи — профилактика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сгибательной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контрактуры шейных мышц;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Поместить валики под предплечья и кисти — предупреждение вывиха плеча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сгибательной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контрактуры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мыщц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руки;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Подложить валик под поясницу — снижение нагрузки на нижний отдел позвоночника;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Расположить валики под колени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перезгибания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коленном суставе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сдавления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подколенной артерии;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упор для стоп под углом 90</a:t>
            </a:r>
            <a:r>
              <a:rPr lang="ru-RU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профилактика провисания стоп.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2 - Позиция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(полулежа/полусидя) пациент лежит на спине, кровать в горизонтальном положении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859881"/>
            <a:ext cx="5715000" cy="254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пациента лежа на правом боку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— пациент лежит на боку у края кровати: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Согнуть левую ногу пациента в коленном суставе, подведя левую стопу в правую подколенную впадину — создание рычага для поворота тела;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Положить одну руку на бедро пациента, другую на плечо и повернуть набок на себя — действие рычага на бедро облегчает поворот;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Подложить подушку под голову и плечи — уменьшение бокового изгиба шеи, напряжения шейных мышц;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Придать обеим рукам пациента слегка согнутое положение: рука, расположенная сверху, лежит на уровне плеча и головы, а рука, расположенная снизу, - на подушке рядом с головой — профилактика вывиха плечевого сустава и облегчение дыхания;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Подложить валик вдоль спины ровным краем — фиксация пациента на боку;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Поместить валик под согнутую ногу пациента — профилактика пролежней в области коленного сустава и лодыжек,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переразгибания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ноги;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Обеспечить упор стопы под углом 90</a:t>
            </a:r>
            <a:r>
              <a:rPr lang="ru-RU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профилактика провисания стоп.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— положение пациента лежа на боку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625" y="3177381"/>
            <a:ext cx="5238750" cy="190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пациента лежа на животе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— пациент лежит на животе у края кровати: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Разогнуть руку в локтевом суставе, прижать к туловищу по всей длине, подложив кисть под ребро, или вытянуть ее вдоль головы — исключение опасности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сдавления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руки, уменьшение сгибания 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переразгибания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шейных позвонков;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Подложить валик в проекцию живота ниже уровня диафрагмы — уменьшение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переразгибания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поясничных позвонков и напряжения в пояснице, уменьшения давления на молочные железы;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Перевернуть на живот на себя (в сторону сестры); голову пациента повернуть на бок;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Согнуть руки пациента в плечах, поднять их вверх, кисти на уровне головы;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Зафиксировать валики под локти, предплечья и кисти;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Подложить под стопы валики — профилактика провисания и поворота к наружи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— положение пациента лежа на животе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751" y="1935163"/>
            <a:ext cx="607049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Симса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промежуточное между положениями лежа на животе и лежа на боку — изголовье кровати в горизонтальном положении, пациент лежит на спине у края кровати: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— позиция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Симса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Переместить пациента на бок и частично на живот;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Подложить подушку под голову — предотвращение чрезмерного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згибания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шеи;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Одну руку согнуть и расположить на подушке на уровне плеча, другую — положить на простыню вдоль тела — правильная биомеханика;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Аналогично согнутой руке согнуть ногу, положить валик, чтобы нога оказалась на уровне бедра — предотвращение поворота бедра внутрь, предупреждение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перезгибания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конечности, профилактика пролежней в области коленных суставов и лодыжек;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упор для стоп под углом 90</a:t>
            </a:r>
            <a:r>
              <a:rPr lang="ru-RU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Оказание помощи пациенту в перемещении к изголовью кровати из положения лежа на спине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Положение пациента в постели: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1 — лежа на спине, голова и плечи на подушке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2 — позиция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пациен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лежит на спине, кровать в горизонтальном положении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3 — пациент лежит на боку у края кровати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4 — пациент лежит на животе у края кровати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5 — позиция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Симса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промежуточное между положениями лежа на животе и лежа на боку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Перемещение пациента с кровати на каталку, с каталки на кровать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Перемещение пациента из положения лежа на боку в положение сидя с опущенными ногами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V.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Перемещение пациента из положения сидя на кровати с опущенными ногами на кресло-каталку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— позиция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Симса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промежуточное между положениями лежа на животе и лежа на боку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575" y="3110706"/>
            <a:ext cx="3752850" cy="203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Перемещение пациента с кровати на каталку, с каталки на кровать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Последовательность действий: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Каталка заправлена индивидуальным постельным бельем.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Встать ближе к постельному ложу на уровне головы, поясницы, ног.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Полуприсесть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отставив одну ногу вперед.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Подвести одновременно руки под тело пациента.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Фиксировать втроем: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голову и лопатки пациента; таз и верхнюю часть бедер; середину бедер и голени.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Фиксировать вдвоем: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голову и туловище пациента; таз и середину бедер.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Прижать к себе пациента и на счет “раз, два, три” одновременно поднять пациента, повернуться и переложить на поверхность каталки/кровати.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Укрыть пациента.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перекладывания пациента группой (втроем):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812" y="2534444"/>
            <a:ext cx="4524375" cy="3190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перекладывания группой (вдвоем):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285860"/>
            <a:ext cx="8252311" cy="52839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Перемещение пациента с кровати и обратно (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четвером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928802"/>
            <a:ext cx="7894632" cy="4174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Кровать-каталка облегченного перемещения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086" y="1935163"/>
            <a:ext cx="464982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Зафиксировать кровать-каталку рядом и на уровне с кроватью пациента. Открыть борт. Поставить на тормоз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68728" y="1935163"/>
            <a:ext cx="42065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Сложить руки пациента на груди, ноги согнуть в коленях, голову повернуть в сторону переворота и перевернуть пациента на бок. Под спину подложить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перекладочный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матрац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60" y="2000240"/>
            <a:ext cx="4138636" cy="39747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Уложить пациента (в обратном порядке) на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перекладочный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матрац и перетащить на кровать-каталку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2000240"/>
            <a:ext cx="5281644" cy="4340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Снять с тормоза закрыть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борты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Транспортировать пациента головой вперед.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4167210" cy="414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Перемещение пациента в постели осуществляется поэтапно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Сиделка оценивает способность пациента к участию в процедуре, а именно: его подвижность, мышечную силу, адекватную реакцию на слова.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Она поднимает постель на максимально удобную для работы с пациентом высоту.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Сиделка убирает с постели подушки и прочие предметы, мешающие перемещению пациента.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При необходимости ей помогают санитарка, другая медицинская сестра, врач.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Сиделка объясняет пациенту смысл процедуры, чтобы успокоить его и добиться сотрудничества.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Она придает постели горизонтальное положение, фиксирует ее.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Для снижения риска инфицирования сиделка проводит процедуру в перчатках.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Перемещение пациента из положения лежа на боку в положение сидя с опущенными ногами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Последовательность действий:</a:t>
            </a:r>
          </a:p>
          <a:p>
            <a:endParaRPr lang="ru-RU" sz="3200"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1. Блокировать тормоз кровати.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2. Опустить боковые поручни со стороны медсестры.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3. Встать напротив пациента.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4. Левую руку подвести под его плечи, правую – под колени, обхватывая их сверху.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5. Поднять пациента, опустить ноги вниз и одновременно повернуть его на постели 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 горизонтальной плоскости под углом 90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°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6. Усадить пациента, продолжать стоять к нему лицом, 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придерживать левой рукой за плечо, правой за корпус.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7. Подложить упор для спины, убедиться в устойчивости позы пациента.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8. Обуть пациента или зафиксировать на скамейке.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Перемещение пациента из положения лежа в положение сидя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99054" y="1935163"/>
            <a:ext cx="754589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«Активный» переход из положения лежа в положение сидя через больную сторону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Пациент лежит на парализованной стороне. Для того, чтобы сесть, он сам спускает ноги на пол и затем опирается на край кровати своей здоровой рукой.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Помощник в это время поддерживает бедро пациента и направляет плечо на здоровой стороне кверху.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14620"/>
            <a:ext cx="6335712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«Пассивный» переход из положения лежа в положение сидя через больную сторону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StarSymbol"/>
              <a:buChar char="●"/>
              <a:defRPr/>
            </a:pPr>
            <a:r>
              <a:rPr lang="ru-RU" sz="14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Пациента в положении с согнутыми коленями перекатывают  через парализованную сторону.</a:t>
            </a: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StarSymbol"/>
              <a:buChar char="●"/>
              <a:defRPr/>
            </a:pPr>
            <a:r>
              <a:rPr lang="ru-RU" sz="14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При переходе в положение сидя пациент своей вытянутой здоровой рукой опирается о край кровати.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09886"/>
            <a:ext cx="5330822" cy="398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Перемещение пациента из положения сидя на кровати с опущенными ногами на кресло-каталку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Последовательность действий: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Блокировать тормоз.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Поставить кресло-каталку на тормозе рядом с кроватью.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Использовать способ удержания пациента: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захват «под локоть» - сестра фиксирует колени пациента своими ногами, пациент наклоняется вперед так, чтобы его плечо упиралось в туловище сестры; Сиделка придерживает его, прижимая за локти согнутых рук;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захват «под локоть» - сестра удерживает пациента не за локти, а под мышками.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Поставить пациента на ноги, повернуться с ним одновременно к креслу-каталке.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Опустить пациента на кресло-каталку, согнуть свои колени и придерживать колени пациента.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Зафиксировать руки пациента на подлокотниках.</a:t>
            </a:r>
          </a:p>
          <a:p>
            <a:pPr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Усадить комфортно, снять тормоз и транспортировать.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Перемещение пациента из положения сидя на кровати с опущенными ногами на кресло-каталку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07199"/>
            <a:ext cx="5729311" cy="472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следует поднимать пациентов по следующим причинам: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слишком много весят и непредсказуемы;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 и невозможно принять безопасную позу при подъеме;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Сиделка всегда рискует получить травму при любом методе подъема вручную;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подъёмов связано с риском нанесения вреда пациенту;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Подъемы вручную не несут в себе лечебного и восстановительного действия, т.е. не способствуют улучшения подвижности пациента.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для медсестры при перемещении и изменении положения пациента в постели: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StarSymbol"/>
              <a:buChar char="●"/>
              <a:defRPr/>
            </a:pPr>
            <a:r>
              <a:rPr lang="ru-RU" sz="28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Стоять ближе к пациенту.</a:t>
            </a: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StarSymbol"/>
              <a:buChar char="●"/>
              <a:defRPr/>
            </a:pPr>
            <a:r>
              <a:rPr lang="ru-RU" sz="28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Использовать физические возможности пациента</a:t>
            </a: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StarSymbol"/>
              <a:buChar char="●"/>
              <a:defRPr/>
            </a:pPr>
            <a:r>
              <a:rPr lang="ru-RU" sz="28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Попросить пациента широко раздвинуть ноги – для увеличения площади опоры.</a:t>
            </a: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StarSymbol"/>
              <a:buChar char="●"/>
              <a:defRPr/>
            </a:pPr>
            <a:r>
              <a:rPr lang="ru-RU" sz="28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Предложить пациенту согнуть ноги в коленях, массу тела использовать для облегчения движения.</a:t>
            </a: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StarSymbol"/>
              <a:buChar char="●"/>
              <a:defRPr/>
            </a:pPr>
            <a:r>
              <a:rPr lang="ru-RU" sz="28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Задействовать мышц и руг и ног, но не спины.</a:t>
            </a: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StarSymbol"/>
              <a:buChar char="●"/>
              <a:defRPr/>
            </a:pPr>
            <a:r>
              <a:rPr lang="ru-RU" sz="28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Перемещать пациента толкающими, скользящими движениями, исключая трение, не поднимать его.</a:t>
            </a: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StarSymbol"/>
              <a:buChar char="●"/>
              <a:defRPr/>
            </a:pPr>
            <a:r>
              <a:rPr lang="ru-RU" sz="28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Фиксировать руки пациента для профилактики вывиха плечевого сустава.</a:t>
            </a:r>
          </a:p>
          <a:p>
            <a:pPr>
              <a:spcBef>
                <a:spcPts val="0"/>
              </a:spcBef>
              <a:buClr>
                <a:srgbClr val="0E594D"/>
              </a:buClr>
              <a:buSzPct val="45000"/>
              <a:buFont typeface="StarSymbol"/>
              <a:buChar char="●"/>
              <a:defRPr/>
            </a:pPr>
            <a:r>
              <a:rPr lang="ru-RU" sz="28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     Способы перемещения пациента, осуществляемые в основном лишь самим помощником, называются «пассивными», а маневры, выполняемые помощником и больным совместно- «активными».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помощи пациенту в перемещении к изголовью кровати из положения лежа на спине: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1. Привести кровать в горизонтальное положение.</a:t>
            </a: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2. Встать рядом с кроватью лицом к изголовью.</a:t>
            </a: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3. Фиксировать руки пациента на груди или подручными средствами (пеленка, простыня).</a:t>
            </a: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4. Выдвинуть одну ногу вперед, колени слегка согнуть.</a:t>
            </a: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5. Попросить пациента согнуть ноги в коленях, стопами опираться на постель. Если пациент не может двигать ногами, попросить его держаться за перила кровати.</a:t>
            </a: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6. Одну руку подвести под плечи пациента, зафиксировать противоположное плечо, другую – под бедра толкающими или скользящими движениями.</a:t>
            </a: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7. Переместить пациента к изголовью.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800" dirty="0" smtClean="0">
                <a:latin typeface="Times New Roman" pitchFamily="18" charset="0"/>
                <a:ea typeface="Microsoft YaHei" pitchFamily="2"/>
                <a:cs typeface="Times New Roman" pitchFamily="18" charset="0"/>
              </a:rPr>
              <a:t>       Перемещение можно осуществлять с помощью другой сестры или родственников, этот метод более безопасен для пациента.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Перемещение пациента с использованием простыни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99264" y="1935163"/>
            <a:ext cx="674547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Перемещение пациента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надплечьями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одна нога каждой сиделки на кровати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0835" y="1935163"/>
            <a:ext cx="486233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Подмышечный подъем двумя сиделками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43353" y="1935163"/>
            <a:ext cx="425729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Подъем в кровати под руки одной сиделкой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73753" y="1935163"/>
            <a:ext cx="439649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</TotalTime>
  <Words>1841</Words>
  <PresentationFormat>Экран (4:3)</PresentationFormat>
  <Paragraphs>153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    Перемещение одним, двумя лицами пациента в постели</vt:lpstr>
      <vt:lpstr>План:</vt:lpstr>
      <vt:lpstr>Перемещение пациента в постели осуществляется поэтапно</vt:lpstr>
      <vt:lpstr>   Рекомендации для медсестры при перемещении и изменении положения пациента в постели:</vt:lpstr>
      <vt:lpstr>Оказание помощи пациенту в перемещении к изголовью кровати из положения лежа на спине:</vt:lpstr>
      <vt:lpstr>Перемещение пациента с использованием простыни</vt:lpstr>
      <vt:lpstr>Перемещение пациента надплечьями, одна нога каждой сиделки на кровати</vt:lpstr>
      <vt:lpstr>Подмышечный подъем двумя сиделками</vt:lpstr>
      <vt:lpstr>Подъем в кровати под руки одной сиделкой</vt:lpstr>
      <vt:lpstr>Комбинированный подъем с использованием ремня подложенного под бедра пациента</vt:lpstr>
      <vt:lpstr>Положение пациента в постели</vt:lpstr>
      <vt:lpstr>1 - лежа на спине, голова и плечи на подушке</vt:lpstr>
      <vt:lpstr>Положение Фаулера (полулежа/полусидя):</vt:lpstr>
      <vt:lpstr>2 - Позиция Фаулера (полулежа/полусидя) пациент лежит на спине, кровать в горизонтальном положении</vt:lpstr>
      <vt:lpstr>Положение пациента лежа на правом боку</vt:lpstr>
      <vt:lpstr>3 — положение пациента лежа на боку</vt:lpstr>
      <vt:lpstr>Положение пациента лежа на животе</vt:lpstr>
      <vt:lpstr>4 — положение пациента лежа на животе</vt:lpstr>
      <vt:lpstr>Положение Симса — промежуточное между положениями лежа на животе и лежа на боку — изголовье кровати в горизонтальном положении, пациент лежит на спине у края кровати:</vt:lpstr>
      <vt:lpstr>5 — позиция Симса — промежуточное между положениями лежа на животе и лежа на боку</vt:lpstr>
      <vt:lpstr>Перемещение пациента с кровати на каталку, с каталки на кровать</vt:lpstr>
      <vt:lpstr>Способ перекладывания пациента группой (втроем):</vt:lpstr>
      <vt:lpstr>Способ перекладывания группой (вдвоем):</vt:lpstr>
      <vt:lpstr>Перемещение пациента с кровати и обратно (четвером):</vt:lpstr>
      <vt:lpstr>Кровать-каталка облегченного перемещения</vt:lpstr>
      <vt:lpstr>Зафиксировать кровать-каталку рядом и на уровне с кроватью пациента. Открыть борт. Поставить на тормоз</vt:lpstr>
      <vt:lpstr>Сложить руки пациента на груди, ноги согнуть в коленях, голову повернуть в сторону переворота и перевернуть пациента на бок. Под спину подложить перекладочный матрац</vt:lpstr>
      <vt:lpstr>Уложить пациента (в обратном порядке) на перекладочный матрац и перетащить на кровать-каталку</vt:lpstr>
      <vt:lpstr>Снять с тормоза закрыть борты. Транспортировать пациента головой вперед.</vt:lpstr>
      <vt:lpstr>Перемещение пациента из положения лежа на боку в положение сидя с опущенными ногами</vt:lpstr>
      <vt:lpstr>Перемещение пациента из положения лежа в положение сидя</vt:lpstr>
      <vt:lpstr>«Активный» переход из положения лежа в положение сидя через больную сторону</vt:lpstr>
      <vt:lpstr>«Пассивный» переход из положения лежа в положение сидя через больную сторону</vt:lpstr>
      <vt:lpstr>Перемещение пациента из положения сидя на кровати с опущенными ногами на кресло-каталку</vt:lpstr>
      <vt:lpstr>Перемещение пациента из положения сидя на кровати с опущенными ногами на кресло-каталку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Перемещение одним, двумя лицами пациента в постели</dc:title>
  <dc:creator>Home</dc:creator>
  <cp:lastModifiedBy>Home</cp:lastModifiedBy>
  <cp:revision>10</cp:revision>
  <dcterms:created xsi:type="dcterms:W3CDTF">2023-02-10T06:54:38Z</dcterms:created>
  <dcterms:modified xsi:type="dcterms:W3CDTF">2023-02-20T16:47:22Z</dcterms:modified>
</cp:coreProperties>
</file>