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32656"/>
            <a:ext cx="6048672" cy="6048672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/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ГБПОУ СК 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«Буденновский медицинский колледж»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МЕТОДИЧЕСКИЕ РЕКОМЕНДАЦИИ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 </a:t>
            </a:r>
            <a:r>
              <a:rPr lang="ru-RU" sz="2400" b="1" dirty="0" smtClean="0">
                <a:solidFill>
                  <a:schemeClr val="tx1"/>
                </a:solidFill>
              </a:rPr>
              <a:t>ОРГАНИЗАЦИИ ДИСТАНЦИОННОГО </a:t>
            </a:r>
            <a:r>
              <a:rPr lang="ru-RU" sz="2400" b="1" dirty="0" smtClean="0">
                <a:solidFill>
                  <a:schemeClr val="tx1"/>
                </a:solidFill>
              </a:rPr>
              <a:t>ОБУЧЕНИЯ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Буденновск,2023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Ольга Павловна\Рабочий стол\Школа Технологии и методы дистанционного обучения\Методы Д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50099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23900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Типы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онлайн-обучения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Синхронное обучение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режиме реального времени, когда видеосвязь или чат организованы согласно времени занятия по расписанию (ответы на вопросы, обсуждение схем, таблиц, алгоритмов, технологий выполнения медицинских услуг, проверка домашнего задания).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Асинхронное обучение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загрузка виртуального кабинета с учебным материалом (лекции, задания, видео, презентации, схемы, картинки, стандарты манипуляций) для самостоятельного изучения в индивидуальном темпе. Важно указать сроки выполнения задания.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Смешанное обучение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оптимальная форма дистанционного обучения, когда синхронные и асинхронные методы используются одновременно (напр., теория – асинхронно, семинары, практические занятия – синхронно).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льга Павловна\Рабочий стол\Школа Технологии и методы дистанционного обучения\Сто такое ДО 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2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Ольга Павловна\Рабочий стол\Школа Технологии и методы дистанционного обучения\Что такое Д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71530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Ольга Павловна\Рабочий стол\Школа Технологии и методы дистанционного обучения\Составляющие дистанционного образо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778674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Ольга Павловна\Рабочий стол\Школа Технологии и методы дистанционного обучения\Структура дистанционного курс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85817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Ольга Павловна\Рабочий стол\Школа Технологии и методы дистанционного обучения\Новая папка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771530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72390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Ольга Павловна\Рабочий стол\Школа Технологии и методы дистанционного обучения\Интерактивные элементы дистанционного кур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771530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Ольга Павловна\Рабочий стол\Школа Технологии и методы дистанционного обучения\Обучающие сред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57242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Ольга Павловна\Рабочий стол\Школа Технологии и методы дистанционного обучения\Классификация технологий Д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64386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122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онлайн-обучения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Будмед</cp:lastModifiedBy>
  <cp:revision>7</cp:revision>
  <dcterms:modified xsi:type="dcterms:W3CDTF">2025-03-06T07:51:32Z</dcterms:modified>
</cp:coreProperties>
</file>