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9" r:id="rId4"/>
    <p:sldId id="260" r:id="rId5"/>
    <p:sldId id="267" r:id="rId6"/>
    <p:sldId id="266" r:id="rId7"/>
    <p:sldId id="261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567A02-4B80-47A0-B889-CF28B50EB7F2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92A015-9FBF-4D9A-9EFE-4A4074D0EB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4786346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«Атмосфера жизни семьи,</a:t>
            </a:r>
            <a:br>
              <a:rPr 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</a:br>
            <a:r>
              <a:rPr 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как фактор физического и</a:t>
            </a:r>
            <a:br>
              <a:rPr 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</a:br>
            <a:r>
              <a:rPr 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психического здоровья</a:t>
            </a:r>
            <a:br>
              <a:rPr 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</a:br>
            <a:r>
              <a:rPr 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ребенка»</a:t>
            </a: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sp>
        <p:nvSpPr>
          <p:cNvPr id="1126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608138"/>
            <a:ext cx="3143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-19000" contrast="15000"/>
          </a:blip>
          <a:srcRect b="6644"/>
          <a:stretch>
            <a:fillRect/>
          </a:stretch>
        </p:blipFill>
        <p:spPr bwMode="auto">
          <a:xfrm>
            <a:off x="5724128" y="3501008"/>
            <a:ext cx="3143250" cy="313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5674"/>
            <a:ext cx="3162300" cy="336232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8532440" cy="52738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это совокупность полного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физического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психического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социального благополучия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которые являются основой  его долголетия, осуществления творческих планов, создания крепкой дружной семьи,                   рождения и воспитания детей, овладения      достижениями культуры. ...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это счастье!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Когда человек здоров, все получается.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C:\Users\user\Downloads\vector-family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904" y="0"/>
            <a:ext cx="4293096" cy="4293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024" y="260648"/>
            <a:ext cx="8461448" cy="59626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важнейших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1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0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02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покойствие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9975" y="3789040"/>
            <a:ext cx="3834025" cy="30689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можно порекомендовать с целью сохранения психического, а значит и физического здоровья школьников?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0486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Сохраняйте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спокойствие и достоинство. Найдите в себе силы для решения ситуации, не нужно впадать в панику. Криком, битьем, угрозами вы ничего не добьетесь.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Исправить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ситуацию можно,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отнесетесь к ней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спокойно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обдуманно,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так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же, как вы раньше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относились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другим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неприятностям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2. Разберитесь в ситуации.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определиться,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сумеете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Вы сами справиться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ситуацией, или же необходимо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помощью к специалистам.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4948" y="3068960"/>
            <a:ext cx="52590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Сохраните доверие ребенка к себе. Поговорите со своим ребенком на равных. Отсутствие общения приводит к нарастанию непонимания, отдаляет вас  и ребенка друг от друга. Для сохранения доверия может быть разговор – воспоминание о вашем детстве, юности, каких либо ситуаций из вашей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7953" r="19843"/>
          <a:stretch>
            <a:fillRect/>
          </a:stretch>
        </p:blipFill>
        <p:spPr bwMode="auto">
          <a:xfrm>
            <a:off x="5796136" y="0"/>
            <a:ext cx="2214590" cy="2668254"/>
          </a:xfrm>
          <a:prstGeom prst="rect">
            <a:avLst/>
          </a:prstGeom>
          <a:noFill/>
        </p:spPr>
      </p:pic>
      <p:sp>
        <p:nvSpPr>
          <p:cNvPr id="6148" name="AutoShape 4" descr="Картинки по запросу разговор между ребенком и родителями картинка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 descr="Картинки по запросу разговор между ребенком и родителями картинка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2" name="AutoShape 8" descr="Картинки по запросу разговор между ребенком и родителями картинка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4" name="AutoShape 10" descr="Картинки по запросу разговор между ребенком и родителями картинка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6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8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Рисунок 10" descr="144653523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3899925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404664"/>
            <a:ext cx="4104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 Знайте как можно больше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происходит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ребенком.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понять, что Вы в курсе событий.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6992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Измените свое отношение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Ваш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уже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достаточно взрослый,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отвечать за свои поступки.</a:t>
            </a:r>
          </a:p>
        </p:txBody>
      </p:sp>
      <p:sp>
        <p:nvSpPr>
          <p:cNvPr id="5122" name="AutoShape 2" descr="Картинки по запросу ребенок за компьютером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ребенок за компьютером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ребенок за компьютером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doveritelnye-otnosheniya-s-detm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721596" cy="2419037"/>
          </a:xfrm>
          <a:prstGeom prst="rect">
            <a:avLst/>
          </a:prstGeom>
        </p:spPr>
      </p:pic>
      <p:pic>
        <p:nvPicPr>
          <p:cNvPr id="8" name="Рисунок 7" descr="720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19790"/>
            <a:ext cx="3568703" cy="3992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-zony-Gippenrej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429597" cy="2952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позволяйте собой манипулировать. Введите санкции или ограничения. Введение ограничений  поможет ребёнку убедиться в том, что он вам не безразличен. А Вы не забудьте подчеркнуть, что действуете так, любя и тревожась за него, и поступаете так в его интересах.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0912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исправляйте за ребенка его ошибки. Заглаживая ошибки своего ребенка, родители усиливают его чувство безнаказанности. В результате  ребенок не сталкивается с последствиями своего поведения и не делает выводов, становится безответственным.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b11a7b6a3c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226" y="404664"/>
            <a:ext cx="5857774" cy="3936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Меньше говорите,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больше делайте.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Восстановите доверие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ребенку.  Прекратите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обсуждать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уже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произошедшее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напоминайте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его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проступке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как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навязчивые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разговоры могут сыграть провокационную роль.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941168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Помогите ребенку изменить жизнь к лучшему. Найдите время для общения с ребёнком и совместных занятий. Поощряйте его увлечения, интересы, помогите найти ему дело по душе. Не оставляйте достижения детей без внимания.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79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Если ребёнка постоянно критикуют, он учится ненавидеть.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Если ребёнок живёт во вражде, он учится агрессивности.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Если ребёнка высмеивают, он становится замкнутым.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Если ребёнок растёт в упрёках, он учится жить с чувством вины.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Если ребёнок растёт в терпимости, он учится принимать других.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Если ребёнка подбадривают, он учится верить в себя.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Если ребёнка хвалят, он учится быть благодарным.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Если ребёнок растёт в честности, он учится быть справедливым.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Если ребёнок живёт в безопасности, он учится верить в людей.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Если ребёнка поддерживают, он учится ценить себя.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Если ребёнок живёт в понимании и дружелюбии, он учится находить любовь в этом мире.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1560" y="214290"/>
            <a:ext cx="3204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286</TotalTime>
  <Words>550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«Атмосфера жизни семьи, как фактор физического и психического здоровья ребенка» </vt:lpstr>
      <vt:lpstr>Здоровье – это совокупность полного физического, психического и социального благополучия, которые являются основой  его долголетия, осуществления творческих планов, создания крепкой дружной семьи,                   рождения и воспитания детей, овладения      достижениями культуры. ...                         Здоровье - это счастье!                        Когда человек здоров, все получается.</vt:lpstr>
      <vt:lpstr>Одним из  важнейших факторов  укрепления физического и  психического   здоровья школьника  является                         СЕМЬЯ.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«Атмосфера жизни семьи, как фактор физического и психического здоровья ребенка» </dc:title>
  <dc:creator>Irina</dc:creator>
  <cp:lastModifiedBy>User</cp:lastModifiedBy>
  <cp:revision>31</cp:revision>
  <dcterms:created xsi:type="dcterms:W3CDTF">2013-03-17T20:14:02Z</dcterms:created>
  <dcterms:modified xsi:type="dcterms:W3CDTF">2020-01-16T08:46:54Z</dcterms:modified>
</cp:coreProperties>
</file>