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67" r:id="rId2"/>
    <p:sldId id="257" r:id="rId3"/>
    <p:sldId id="259" r:id="rId4"/>
    <p:sldId id="260" r:id="rId5"/>
    <p:sldId id="265" r:id="rId6"/>
    <p:sldId id="256" r:id="rId7"/>
    <p:sldId id="262" r:id="rId8"/>
    <p:sldId id="261" r:id="rId9"/>
    <p:sldId id="263" r:id="rId10"/>
    <p:sldId id="266" r:id="rId11"/>
    <p:sldId id="264" r:id="rId12"/>
    <p:sldId id="258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8BE84C-F2DE-4EB7-A018-E2FC2D854D01}" type="datetimeFigureOut">
              <a:rPr lang="ru-RU" smtClean="0"/>
              <a:t>09.03.2019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73F760-A94D-454A-A7EC-E4535129A9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1028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3F760-A94D-454A-A7EC-E4535129A9C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7246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00" y="2071679"/>
            <a:ext cx="7458100" cy="17859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43174" y="4071942"/>
            <a:ext cx="5129226" cy="2257444"/>
          </a:xfrm>
        </p:spPr>
        <p:txBody>
          <a:bodyPr/>
          <a:lstStyle>
            <a:lvl1pPr marL="0" indent="0" algn="ctr">
              <a:buNone/>
              <a:defRPr>
                <a:solidFill>
                  <a:srgbClr val="00206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F7AAC-447B-427F-8A0E-E740A8E523EB}" type="datetimeFigureOut">
              <a:rPr lang="ru-RU"/>
              <a:pPr>
                <a:defRPr/>
              </a:pPr>
              <a:t>09.03.2019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D8023-F9EF-4F7D-A831-D149E27C7D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9635562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F4CE9-B018-4C3C-B765-55D7760B74EE}" type="datetimeFigureOut">
              <a:rPr lang="ru-RU"/>
              <a:pPr>
                <a:defRPr/>
              </a:pPr>
              <a:t>09.03.2019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781FA7-EC88-4F20-A82E-B97D3FF073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2446388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12125-179E-4E7F-B26B-5F46E90FE3EC}" type="datetimeFigureOut">
              <a:rPr lang="ru-RU"/>
              <a:pPr>
                <a:defRPr/>
              </a:pPr>
              <a:t>09.03.2019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ECEB6-63B0-40B4-A137-528813F9DA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3087395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671F45-11E2-42D2-A9BD-7917DCB45E65}" type="datetimeFigureOut">
              <a:rPr lang="ru-RU"/>
              <a:pPr>
                <a:defRPr/>
              </a:pPr>
              <a:t>09.03.2019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B363B-F293-48F1-97B6-49D3BECA7A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7735435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846FF-4099-4063-B29F-2C5F19EFF190}" type="datetimeFigureOut">
              <a:rPr lang="ru-RU"/>
              <a:pPr>
                <a:defRPr/>
              </a:pPr>
              <a:t>09.03.2019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72610-88C8-4F0B-8EA1-B646B8589B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0767878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8EB37-493F-4680-88D8-64B015841133}" type="datetimeFigureOut">
              <a:rPr lang="ru-RU"/>
              <a:pPr>
                <a:defRPr/>
              </a:pPr>
              <a:t>09.03.2019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6EE3F1-5B2C-48AE-A5BE-611609C870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7976079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C14AA-F92B-4325-81A4-A8703A02DA2E}" type="datetimeFigureOut">
              <a:rPr lang="ru-RU"/>
              <a:pPr>
                <a:defRPr/>
              </a:pPr>
              <a:t>09.03.2019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0C4BB5-B5E7-41E6-8EE2-A159564873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7106841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DD796-69BF-4CBC-89A4-A0FC4A23E297}" type="datetimeFigureOut">
              <a:rPr lang="ru-RU"/>
              <a:pPr>
                <a:defRPr/>
              </a:pPr>
              <a:t>09.03.2019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C008D-44EE-4E6A-8BA9-657901F1F8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7866088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DEEBE-D3CC-4147-9061-352422127969}" type="datetimeFigureOut">
              <a:rPr lang="ru-RU"/>
              <a:pPr>
                <a:defRPr/>
              </a:pPr>
              <a:t>09.03.2019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49969F-900A-4EB3-BF3E-00AAC17188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2055200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F5734-F34C-4E45-AF6D-90E73AF2752C}" type="datetimeFigureOut">
              <a:rPr lang="ru-RU"/>
              <a:pPr>
                <a:defRPr/>
              </a:pPr>
              <a:t>09.03.2019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A5020-9F36-4C3F-878F-D44D3200CD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116504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C7A6FD-C102-4D2A-A567-050208D72AA6}" type="datetimeFigureOut">
              <a:rPr lang="ru-RU"/>
              <a:pPr>
                <a:defRPr/>
              </a:pPr>
              <a:t>09.03.2019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9E3C85-81C5-4B2C-A958-02DDE6DE54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9928851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813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714375" y="1357313"/>
            <a:ext cx="8286750" cy="521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CE082C9-5795-4D20-97D5-EFE68B34FD68}" type="datetimeFigureOut">
              <a:rPr lang="ru-RU"/>
              <a:pPr>
                <a:defRPr/>
              </a:pPr>
              <a:t>09.03.2019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721C933-C673-40AC-A57B-94C7AB81D8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4" r:id="rId2"/>
    <p:sldLayoutId id="2147483693" r:id="rId3"/>
    <p:sldLayoutId id="2147483692" r:id="rId4"/>
    <p:sldLayoutId id="2147483691" r:id="rId5"/>
    <p:sldLayoutId id="2147483690" r:id="rId6"/>
    <p:sldLayoutId id="2147483689" r:id="rId7"/>
    <p:sldLayoutId id="2147483688" r:id="rId8"/>
    <p:sldLayoutId id="2147483687" r:id="rId9"/>
    <p:sldLayoutId id="2147483686" r:id="rId10"/>
    <p:sldLayoutId id="2147483685" r:id="rId11"/>
  </p:sldLayoutIdLst>
  <p:transition spd="slow"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ln w="17780" cmpd="sng">
            <a:solidFill>
              <a:srgbClr val="FFFFFF"/>
            </a:solidFill>
            <a:prstDash val="solid"/>
            <a:miter lim="800000"/>
          </a:ln>
          <a:solidFill>
            <a:srgbClr val="002060"/>
          </a:solidFill>
          <a:effectLst>
            <a:outerShdw blurRad="50800" algn="tl" rotWithShape="0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1196752"/>
            <a:ext cx="741682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cs typeface="Aharoni" panose="02010803020104030203" pitchFamily="2" charset="-79"/>
              </a:rPr>
              <a:t>5 класс</a:t>
            </a:r>
          </a:p>
          <a:p>
            <a:pPr algn="ctr"/>
            <a:r>
              <a:rPr lang="ru-RU" sz="5400" dirty="0" smtClean="0">
                <a:cs typeface="Aharoni" panose="02010803020104030203" pitchFamily="2" charset="-79"/>
              </a:rPr>
              <a:t>Буквенные выражения</a:t>
            </a:r>
            <a:endParaRPr lang="ru-RU" sz="5400" dirty="0">
              <a:cs typeface="Aharoni" panose="02010803020104030203" pitchFamily="2" charset="-79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79712" y="5661248"/>
            <a:ext cx="5256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Учитель математики: Кукушкина Н.И.</a:t>
            </a:r>
          </a:p>
          <a:p>
            <a:pPr algn="ctr"/>
            <a:r>
              <a:rPr lang="ru-RU" dirty="0" smtClean="0"/>
              <a:t>МБОУ «Куженкинская ООШ»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8431643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1412776"/>
            <a:ext cx="7794349" cy="1648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63688" y="1988840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500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38414" y="1988840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2"/>
                </a:solidFill>
              </a:rPr>
              <a:t>1</a:t>
            </a:r>
            <a:r>
              <a:rPr lang="ru-RU" dirty="0" smtClean="0">
                <a:solidFill>
                  <a:schemeClr val="tx2"/>
                </a:solidFill>
              </a:rPr>
              <a:t>00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07904" y="2430939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50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52120" y="2430939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2"/>
                </a:solidFill>
              </a:rPr>
              <a:t>1</a:t>
            </a:r>
            <a:r>
              <a:rPr lang="ru-RU" dirty="0" smtClean="0">
                <a:solidFill>
                  <a:schemeClr val="tx2"/>
                </a:solidFill>
              </a:rPr>
              <a:t>0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52120" y="1973739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25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68344" y="2430939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68344" y="1988840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5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91680" y="2430939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250</a:t>
            </a: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78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C"/>
              </a:clrFrom>
              <a:clrTo>
                <a:srgbClr val="FFFFFC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58677"/>
            <a:ext cx="8143875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683568" y="2852936"/>
            <a:ext cx="2448272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1F7F2"/>
              </a:clrFrom>
              <a:clrTo>
                <a:srgbClr val="F1F7F2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981028"/>
            <a:ext cx="8153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683568" y="5805264"/>
            <a:ext cx="1296144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56745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Рисунок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1357313"/>
            <a:ext cx="928687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Рисунок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2571750"/>
            <a:ext cx="11430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4" descr="d:\Мои документы\Мои рисунки\девочка.jpe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789363"/>
            <a:ext cx="106521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Д.З.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sz="5400" dirty="0" smtClean="0"/>
              <a:t>№328(в)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ru-RU" sz="5400" dirty="0" smtClean="0"/>
              <a:t>№ 332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ru-RU" sz="5400" dirty="0" smtClean="0"/>
              <a:t>№ 336(а)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99592" y="1340768"/>
            <a:ext cx="165618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</a:t>
            </a:r>
            <a:r>
              <a:rPr lang="ru-RU" sz="3200" dirty="0" smtClean="0"/>
              <a:t>72 : 8</a:t>
            </a:r>
          </a:p>
          <a:p>
            <a:endParaRPr lang="ru-RU" sz="3200" dirty="0"/>
          </a:p>
          <a:p>
            <a:r>
              <a:rPr lang="ru-RU" sz="3200" dirty="0" smtClean="0"/>
              <a:t>    + 51</a:t>
            </a:r>
          </a:p>
          <a:p>
            <a:endParaRPr lang="ru-RU" sz="3200" dirty="0"/>
          </a:p>
          <a:p>
            <a:r>
              <a:rPr lang="ru-RU" sz="3200" dirty="0" smtClean="0"/>
              <a:t>    : 15</a:t>
            </a:r>
          </a:p>
          <a:p>
            <a:endParaRPr lang="ru-RU" sz="3200" dirty="0"/>
          </a:p>
          <a:p>
            <a:r>
              <a:rPr lang="ru-RU" sz="3200" dirty="0" smtClean="0"/>
              <a:t>     · 9</a:t>
            </a:r>
          </a:p>
          <a:p>
            <a:endParaRPr lang="ru-RU" sz="3200" dirty="0"/>
          </a:p>
          <a:p>
            <a:r>
              <a:rPr lang="ru-RU" sz="3200" dirty="0" smtClean="0"/>
              <a:t>    + 14</a:t>
            </a:r>
          </a:p>
          <a:p>
            <a:endParaRPr lang="ru-RU" dirty="0"/>
          </a:p>
          <a:p>
            <a:r>
              <a:rPr lang="ru-RU" dirty="0" smtClean="0"/>
              <a:t>   </a:t>
            </a:r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755576" y="5877272"/>
            <a:ext cx="18002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555776" y="1844824"/>
            <a:ext cx="864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9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55776" y="2852936"/>
            <a:ext cx="864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60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83768" y="3717032"/>
            <a:ext cx="864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4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84165" y="4653136"/>
            <a:ext cx="864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36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20069" y="6021288"/>
            <a:ext cx="864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50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67944" y="1340768"/>
            <a:ext cx="165618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  56 : 7</a:t>
            </a:r>
          </a:p>
          <a:p>
            <a:endParaRPr lang="ru-RU" sz="3200" dirty="0" smtClean="0"/>
          </a:p>
          <a:p>
            <a:r>
              <a:rPr lang="ru-RU" sz="3200" dirty="0"/>
              <a:t> </a:t>
            </a:r>
            <a:r>
              <a:rPr lang="ru-RU" sz="3200" dirty="0" smtClean="0"/>
              <a:t>      · 5</a:t>
            </a:r>
          </a:p>
          <a:p>
            <a:endParaRPr lang="ru-RU" sz="3200" dirty="0" smtClean="0"/>
          </a:p>
          <a:p>
            <a:r>
              <a:rPr lang="ru-RU" sz="3200" dirty="0" smtClean="0"/>
              <a:t>      -13</a:t>
            </a:r>
          </a:p>
          <a:p>
            <a:endParaRPr lang="ru-RU" sz="3200" dirty="0" smtClean="0"/>
          </a:p>
          <a:p>
            <a:r>
              <a:rPr lang="ru-RU" sz="3200" dirty="0" smtClean="0"/>
              <a:t>       : 9</a:t>
            </a:r>
          </a:p>
          <a:p>
            <a:endParaRPr lang="ru-RU" sz="3200" dirty="0" smtClean="0"/>
          </a:p>
          <a:p>
            <a:r>
              <a:rPr lang="ru-RU" sz="3200" dirty="0" smtClean="0"/>
              <a:t>    + 17</a:t>
            </a:r>
          </a:p>
          <a:p>
            <a:endParaRPr lang="ru-RU" sz="3200" dirty="0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4283968" y="5877272"/>
            <a:ext cx="144016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580112" y="1844824"/>
            <a:ext cx="864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8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08104" y="2708920"/>
            <a:ext cx="864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40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75573" y="3836596"/>
            <a:ext cx="864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27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18262" y="4725144"/>
            <a:ext cx="864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3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77805" y="6021288"/>
            <a:ext cx="864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20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5" grpId="0"/>
      <p:bldP spid="16" grpId="0"/>
      <p:bldP spid="17" grpId="0"/>
      <p:bldP spid="18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1280220"/>
            <a:ext cx="16561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100</a:t>
            </a:r>
            <a:endParaRPr lang="ru-RU" sz="6000" dirty="0"/>
          </a:p>
        </p:txBody>
      </p:sp>
      <p:sp>
        <p:nvSpPr>
          <p:cNvPr id="3" name="TextBox 2"/>
          <p:cNvSpPr txBox="1"/>
          <p:nvPr/>
        </p:nvSpPr>
        <p:spPr>
          <a:xfrm>
            <a:off x="4021832" y="1280220"/>
            <a:ext cx="16561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100</a:t>
            </a:r>
            <a:endParaRPr lang="ru-RU" sz="6000" dirty="0"/>
          </a:p>
        </p:txBody>
      </p:sp>
      <p:sp>
        <p:nvSpPr>
          <p:cNvPr id="4" name="TextBox 3"/>
          <p:cNvSpPr txBox="1"/>
          <p:nvPr/>
        </p:nvSpPr>
        <p:spPr>
          <a:xfrm>
            <a:off x="6516216" y="1280220"/>
            <a:ext cx="16561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100</a:t>
            </a:r>
            <a:endParaRPr lang="ru-RU" sz="6000" dirty="0"/>
          </a:p>
        </p:txBody>
      </p:sp>
      <p:sp>
        <p:nvSpPr>
          <p:cNvPr id="5" name="TextBox 4"/>
          <p:cNvSpPr txBox="1"/>
          <p:nvPr/>
        </p:nvSpPr>
        <p:spPr>
          <a:xfrm>
            <a:off x="1691680" y="4293096"/>
            <a:ext cx="16561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100</a:t>
            </a:r>
            <a:endParaRPr lang="ru-RU" sz="6000" dirty="0"/>
          </a:p>
        </p:txBody>
      </p:sp>
      <p:sp>
        <p:nvSpPr>
          <p:cNvPr id="6" name="TextBox 5"/>
          <p:cNvSpPr txBox="1"/>
          <p:nvPr/>
        </p:nvSpPr>
        <p:spPr>
          <a:xfrm>
            <a:off x="4211960" y="4272508"/>
            <a:ext cx="16561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100</a:t>
            </a:r>
            <a:endParaRPr lang="ru-RU" sz="6000" dirty="0"/>
          </a:p>
        </p:txBody>
      </p:sp>
      <p:sp>
        <p:nvSpPr>
          <p:cNvPr id="7" name="TextBox 6"/>
          <p:cNvSpPr txBox="1"/>
          <p:nvPr/>
        </p:nvSpPr>
        <p:spPr>
          <a:xfrm>
            <a:off x="6732240" y="4316016"/>
            <a:ext cx="16561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100</a:t>
            </a:r>
            <a:endParaRPr lang="ru-RU" sz="6000" dirty="0"/>
          </a:p>
        </p:txBody>
      </p:sp>
      <p:sp>
        <p:nvSpPr>
          <p:cNvPr id="8" name="TextBox 7"/>
          <p:cNvSpPr txBox="1"/>
          <p:nvPr/>
        </p:nvSpPr>
        <p:spPr>
          <a:xfrm>
            <a:off x="928589" y="2708920"/>
            <a:ext cx="792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82</a:t>
            </a:r>
            <a:endParaRPr lang="ru-RU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2519772" y="2708920"/>
            <a:ext cx="792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18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5916" y="2719566"/>
            <a:ext cx="792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29</a:t>
            </a:r>
            <a:endParaRPr lang="ru-RU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6336196" y="2719566"/>
            <a:ext cx="792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50</a:t>
            </a:r>
            <a:endParaRPr lang="ru-RU" sz="4000" dirty="0"/>
          </a:p>
        </p:txBody>
      </p:sp>
      <p:sp>
        <p:nvSpPr>
          <p:cNvPr id="12" name="TextBox 11"/>
          <p:cNvSpPr txBox="1"/>
          <p:nvPr/>
        </p:nvSpPr>
        <p:spPr>
          <a:xfrm>
            <a:off x="1115616" y="5517232"/>
            <a:ext cx="792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35</a:t>
            </a:r>
            <a:endParaRPr lang="ru-RU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4021832" y="5589240"/>
            <a:ext cx="792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64</a:t>
            </a:r>
            <a:endParaRPr lang="ru-RU" sz="4000" dirty="0"/>
          </a:p>
        </p:txBody>
      </p:sp>
      <p:sp>
        <p:nvSpPr>
          <p:cNvPr id="14" name="TextBox 13"/>
          <p:cNvSpPr txBox="1"/>
          <p:nvPr/>
        </p:nvSpPr>
        <p:spPr>
          <a:xfrm>
            <a:off x="6491225" y="5585370"/>
            <a:ext cx="792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75</a:t>
            </a:r>
            <a:endParaRPr lang="ru-RU" sz="4000" dirty="0"/>
          </a:p>
        </p:txBody>
      </p:sp>
      <p:sp>
        <p:nvSpPr>
          <p:cNvPr id="15" name="TextBox 14"/>
          <p:cNvSpPr txBox="1"/>
          <p:nvPr/>
        </p:nvSpPr>
        <p:spPr>
          <a:xfrm>
            <a:off x="4813920" y="2736731"/>
            <a:ext cx="792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71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54255" y="2708920"/>
            <a:ext cx="792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50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65233" y="5585370"/>
            <a:ext cx="792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65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30366" y="5585370"/>
            <a:ext cx="792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36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63730" y="5589240"/>
            <a:ext cx="792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25</a:t>
            </a:r>
            <a:endParaRPr lang="ru-RU" sz="4000" dirty="0">
              <a:solidFill>
                <a:srgbClr val="FF0000"/>
              </a:solidFill>
            </a:endParaRPr>
          </a:p>
        </p:txBody>
      </p:sp>
      <p:cxnSp>
        <p:nvCxnSpPr>
          <p:cNvPr id="21" name="Прямая со стрелкой 20"/>
          <p:cNvCxnSpPr/>
          <p:nvPr/>
        </p:nvCxnSpPr>
        <p:spPr>
          <a:xfrm flipH="1">
            <a:off x="1511660" y="2204864"/>
            <a:ext cx="468052" cy="504056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>
            <a:off x="6876256" y="5224150"/>
            <a:ext cx="468052" cy="504056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>
            <a:off x="4345868" y="5094151"/>
            <a:ext cx="468052" cy="504056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H="1">
            <a:off x="1647621" y="5094151"/>
            <a:ext cx="468052" cy="504056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>
            <a:off x="6687319" y="2204306"/>
            <a:ext cx="468052" cy="504056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H="1">
            <a:off x="4211960" y="2232881"/>
            <a:ext cx="468052" cy="504056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2677530" y="2204306"/>
            <a:ext cx="367494" cy="541040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>
            <a:off x="7592280" y="5187166"/>
            <a:ext cx="367494" cy="541040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>
            <a:off x="5197438" y="5094151"/>
            <a:ext cx="367494" cy="541040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>
            <a:off x="2592810" y="5094151"/>
            <a:ext cx="367494" cy="541040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>
            <a:off x="7522704" y="2214389"/>
            <a:ext cx="367494" cy="541040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>
            <a:off x="4946619" y="2195691"/>
            <a:ext cx="367494" cy="541040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70796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16" grpId="0"/>
      <p:bldP spid="17" grpId="0"/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3717032"/>
            <a:ext cx="36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300 + с</a:t>
            </a:r>
            <a:endParaRPr lang="ru-RU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1259632" y="4941168"/>
            <a:ext cx="4600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300 +(300 + с)</a:t>
            </a:r>
            <a:endParaRPr lang="ru-RU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5389959" y="4933106"/>
            <a:ext cx="2736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= </a:t>
            </a:r>
            <a:r>
              <a:rPr lang="ru-RU" sz="4800" dirty="0" smtClean="0"/>
              <a:t>600 + с</a:t>
            </a:r>
            <a:endParaRPr lang="ru-RU" sz="4800" dirty="0"/>
          </a:p>
        </p:txBody>
      </p:sp>
      <p:sp>
        <p:nvSpPr>
          <p:cNvPr id="7" name="TextBox 6"/>
          <p:cNvSpPr txBox="1"/>
          <p:nvPr/>
        </p:nvSpPr>
        <p:spPr>
          <a:xfrm>
            <a:off x="1187624" y="692696"/>
            <a:ext cx="648072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Составьте по задаче выражение.</a:t>
            </a:r>
          </a:p>
          <a:p>
            <a:endParaRPr lang="ru-RU" sz="2800" dirty="0" smtClean="0"/>
          </a:p>
          <a:p>
            <a:r>
              <a:rPr lang="ru-RU" sz="2800" dirty="0" smtClean="0"/>
              <a:t>В одном доме 300 квартир, а во втором доме на </a:t>
            </a:r>
            <a:r>
              <a:rPr lang="ru-RU" sz="2800" i="1" dirty="0" smtClean="0"/>
              <a:t>с </a:t>
            </a:r>
            <a:r>
              <a:rPr lang="ru-RU" sz="2800" dirty="0" smtClean="0"/>
              <a:t>квартир больше. </a:t>
            </a:r>
          </a:p>
          <a:p>
            <a:r>
              <a:rPr lang="ru-RU" sz="2800" dirty="0" smtClean="0"/>
              <a:t>Сколько квартир во втором доме?</a:t>
            </a:r>
          </a:p>
          <a:p>
            <a:r>
              <a:rPr lang="ru-RU" sz="2800" dirty="0" smtClean="0"/>
              <a:t>Сколько квартир в двух домах?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78896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12032" y="3429000"/>
            <a:ext cx="36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х - 42</a:t>
            </a:r>
            <a:endParaRPr lang="ru-RU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1440235" y="4509120"/>
            <a:ext cx="36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х + (х - 42)</a:t>
            </a:r>
            <a:endParaRPr lang="ru-RU" sz="4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907704" y="620688"/>
            <a:ext cx="57350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/>
              <a:t>Составьте по задаче выражение.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99592" y="1340768"/>
            <a:ext cx="824440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Блокнот стоит </a:t>
            </a:r>
            <a:r>
              <a:rPr lang="ru-RU" sz="2800" i="1" dirty="0" smtClean="0"/>
              <a:t>х</a:t>
            </a:r>
            <a:r>
              <a:rPr lang="ru-RU" sz="2800" dirty="0" smtClean="0"/>
              <a:t> рублей, а карандаш на 42 рубля дешевле.</a:t>
            </a:r>
          </a:p>
          <a:p>
            <a:r>
              <a:rPr lang="ru-RU" sz="2800" dirty="0" smtClean="0"/>
              <a:t>Сколько стоит карандаш?</a:t>
            </a:r>
          </a:p>
          <a:p>
            <a:r>
              <a:rPr lang="ru-RU" sz="2800" dirty="0" smtClean="0"/>
              <a:t>Сколько стоят карандаш и блокнот вместе?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294790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25" y="2071688"/>
            <a:ext cx="7458075" cy="178593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Буквенные выражения</a:t>
            </a:r>
            <a:endParaRPr lang="ru-RU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№ 299(г-е)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043608" y="1700808"/>
            <a:ext cx="64087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г) </a:t>
            </a:r>
            <a:r>
              <a:rPr lang="ru-RU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(х + 8) – (</a:t>
            </a:r>
            <a:r>
              <a:rPr 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9)</a:t>
            </a:r>
            <a:endParaRPr lang="ru-RU" sz="4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1821" y="2780928"/>
            <a:ext cx="64087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д) </a:t>
            </a:r>
            <a:r>
              <a:rPr lang="ru-RU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45 - (а + х - 37)</a:t>
            </a:r>
            <a:endParaRPr lang="ru-RU" sz="4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42492" y="3933056"/>
            <a:ext cx="64087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е) </a:t>
            </a:r>
            <a:r>
              <a:rPr lang="ru-RU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67 + (</a:t>
            </a:r>
            <a:r>
              <a:rPr 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у + 12) </a:t>
            </a:r>
            <a:endParaRPr lang="ru-RU" sz="4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21741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№ 303(б)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4800" dirty="0" smtClean="0"/>
              <a:t>80 –( 58 + 12) = 80 – 70 = 10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4542584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15816" y="476672"/>
            <a:ext cx="2376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№ 307</a:t>
            </a:r>
            <a:endParaRPr lang="ru-RU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1331640" y="1412776"/>
            <a:ext cx="32403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 + </a:t>
            </a:r>
            <a:r>
              <a:rPr lang="en-US" sz="6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ru-RU" sz="6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9632" y="2708920"/>
            <a:ext cx="482453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14 + 3 = 17 (л)</a:t>
            </a:r>
          </a:p>
          <a:p>
            <a:endParaRPr lang="ru-RU" sz="5400" dirty="0"/>
          </a:p>
          <a:p>
            <a:r>
              <a:rPr lang="ru-RU" sz="5400" dirty="0" smtClean="0"/>
              <a:t>6 + 8  = 14 (л)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12004664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Презентация ТЕМА УРОК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ТЕМА УРОКА</Template>
  <TotalTime>141</TotalTime>
  <Words>254</Words>
  <Application>Microsoft Office PowerPoint</Application>
  <PresentationFormat>Экран (4:3)</PresentationFormat>
  <Paragraphs>91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Презентация ТЕМА УРОКА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Буквенные выражения</vt:lpstr>
      <vt:lpstr>№ 299(г-е)</vt:lpstr>
      <vt:lpstr>№ 303(б)</vt:lpstr>
      <vt:lpstr>Презентация PowerPoint</vt:lpstr>
      <vt:lpstr>Презентация PowerPoint</vt:lpstr>
      <vt:lpstr>Презентация PowerPoint</vt:lpstr>
      <vt:lpstr>Д.З.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Comp</dc:creator>
  <cp:lastModifiedBy>1</cp:lastModifiedBy>
  <cp:revision>16</cp:revision>
  <dcterms:created xsi:type="dcterms:W3CDTF">2011-07-27T16:21:29Z</dcterms:created>
  <dcterms:modified xsi:type="dcterms:W3CDTF">2019-03-09T13:17:41Z</dcterms:modified>
</cp:coreProperties>
</file>