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73" r:id="rId4"/>
    <p:sldId id="274" r:id="rId5"/>
    <p:sldId id="275" r:id="rId6"/>
    <p:sldId id="304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8" r:id="rId28"/>
    <p:sldId id="297" r:id="rId29"/>
    <p:sldId id="299" r:id="rId30"/>
    <p:sldId id="300" r:id="rId31"/>
    <p:sldId id="301" r:id="rId32"/>
    <p:sldId id="30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257D"/>
    <a:srgbClr val="873A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41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A112157-C914-4D49-9ECF-267414F081A4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7F17A49-3F0A-40C8-928C-5E125EFCB7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762885_635006692731252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64704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 Что общего в разных растениях?</a:t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556792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  <a:t>Сколько цветов у радуги?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>Назови фамилию нашего президента.</a:t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412776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  <a:t>Сколько учеников в нашем классе?</a:t>
            </a:r>
            <a:b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Как писать слова, где встречаются сочетания </a:t>
            </a:r>
            <a:r>
              <a:rPr lang="ru-RU" sz="7200" dirty="0" err="1" smtClean="0">
                <a:solidFill>
                  <a:schemeClr val="tx1"/>
                </a:solidFill>
                <a:latin typeface="Monotype Corsiva" pitchFamily="66" charset="0"/>
              </a:rPr>
              <a:t>ч..,щ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..?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solidFill>
                  <a:schemeClr val="tx1"/>
                </a:solidFill>
                <a:latin typeface="Monotype Corsiva" pitchFamily="66" charset="0"/>
              </a:rPr>
              <a:t> На какую орфограмму все вот эти слова: Мария, Енисей, Франция, </a:t>
            </a:r>
            <a:r>
              <a:rPr lang="ru-RU" sz="5300" dirty="0" err="1" smtClean="0">
                <a:solidFill>
                  <a:schemeClr val="tx1"/>
                </a:solidFill>
                <a:latin typeface="Monotype Corsiva" pitchFamily="66" charset="0"/>
              </a:rPr>
              <a:t>Барсик</a:t>
            </a:r>
            <a:r>
              <a:rPr lang="ru-RU" sz="5300" dirty="0" smtClean="0">
                <a:solidFill>
                  <a:schemeClr val="tx1"/>
                </a:solidFill>
                <a:latin typeface="Monotype Corsiva" pitchFamily="66" charset="0"/>
              </a:rPr>
              <a:t>, Ломоносов?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980728"/>
            <a:ext cx="7139136" cy="27363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Что такое Байкал? </a:t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412776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>Что относится к живой природе?</a:t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80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>Что относится к неживой природе?</a:t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7300" dirty="0" smtClean="0">
                <a:solidFill>
                  <a:schemeClr val="tx1"/>
                </a:solidFill>
                <a:latin typeface="Monotype Corsiva" pitchFamily="66" charset="0"/>
              </a:rPr>
              <a:t>Если ты купишь шоколадку за 30 </a:t>
            </a:r>
            <a:r>
              <a:rPr lang="ru-RU" sz="7300" dirty="0" err="1" smtClean="0">
                <a:solidFill>
                  <a:schemeClr val="tx1"/>
                </a:solidFill>
                <a:latin typeface="Monotype Corsiva" pitchFamily="66" charset="0"/>
              </a:rPr>
              <a:t>р</a:t>
            </a:r>
            <a:r>
              <a:rPr lang="ru-RU" sz="7300" dirty="0" smtClean="0">
                <a:solidFill>
                  <a:schemeClr val="tx1"/>
                </a:solidFill>
                <a:latin typeface="Monotype Corsiva" pitchFamily="66" charset="0"/>
              </a:rPr>
              <a:t> и сок за 10р. Сколько ты получишь сдачи с 50р?</a:t>
            </a:r>
            <a:endParaRPr lang="ru-RU" sz="73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Сколько букв в слове школа?</a:t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Monotype Corsiva" pitchFamily="66" charset="0"/>
              </a:rPr>
              <a:t> Какая птица со времён древних греков считается символом мудрости и познания?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64704"/>
            <a:ext cx="7139136" cy="33123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Продолжи пословицу </a:t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Труд человека кормит, а …</a:t>
            </a: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64704"/>
            <a:ext cx="7139136" cy="36724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Как всегда пишется сочетание </a:t>
            </a:r>
            <a:r>
              <a:rPr lang="ru-RU" sz="7200" dirty="0" err="1" smtClean="0">
                <a:solidFill>
                  <a:schemeClr val="tx1"/>
                </a:solidFill>
                <a:latin typeface="Monotype Corsiva" pitchFamily="66" charset="0"/>
              </a:rPr>
              <a:t>ж..,ш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..? 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268760"/>
            <a:ext cx="7139136" cy="4176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  <a:t>Какое число на 20 больше чем 5?</a:t>
            </a:r>
            <a:b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>Назови несколько деревьев. </a:t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80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628800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  <a:t>Назови столицу нашей Родины.</a:t>
            </a:r>
            <a:b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89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5300" dirty="0" smtClean="0">
                <a:solidFill>
                  <a:schemeClr val="tx1"/>
                </a:solidFill>
                <a:latin typeface="Monotype Corsiva" pitchFamily="66" charset="0"/>
              </a:rPr>
              <a:t>Что за цифра –акробатка </a:t>
            </a:r>
            <a:br>
              <a:rPr lang="ru-RU" sz="53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5300" dirty="0" smtClean="0">
                <a:solidFill>
                  <a:schemeClr val="tx1"/>
                </a:solidFill>
                <a:latin typeface="Monotype Corsiva" pitchFamily="66" charset="0"/>
              </a:rPr>
              <a:t>      Если на голову встанет </a:t>
            </a:r>
            <a:br>
              <a:rPr lang="ru-RU" sz="53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5300" dirty="0" smtClean="0">
                <a:solidFill>
                  <a:schemeClr val="tx1"/>
                </a:solidFill>
                <a:latin typeface="Monotype Corsiva" pitchFamily="66" charset="0"/>
              </a:rPr>
              <a:t>      Ровно на 3 меньше станет.</a:t>
            </a:r>
            <a:endParaRPr lang="ru-RU" sz="53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762885_635006692731252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7152" y="260648"/>
            <a:ext cx="4546848" cy="6250706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57257D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57257D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Награждение ребят </a:t>
            </a:r>
            <a:r>
              <a:rPr lang="ru-RU" sz="5400" dirty="0">
                <a:solidFill>
                  <a:srgbClr val="C00000"/>
                </a:solidFill>
                <a:latin typeface="Monotype Corsiva" pitchFamily="66" charset="0"/>
              </a:rPr>
              <a:t>за их творческие </a:t>
            </a: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способности.</a:t>
            </a:r>
            <a:r>
              <a:rPr lang="ru-RU" sz="5400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5400" dirty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5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4211960" cy="621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18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solidFill>
                  <a:srgbClr val="FF0000"/>
                </a:solidFill>
                <a:latin typeface="Monotype Corsiva" pitchFamily="66" charset="0"/>
              </a:rPr>
              <a:t>Награждение победителей в номинации “Самая чистая тетрадь”.</a:t>
            </a:r>
            <a:r>
              <a:rPr lang="ru-RU" sz="5300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5300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5300" dirty="0" smtClean="0">
                <a:solidFill>
                  <a:srgbClr val="7030A0"/>
                </a:solidFill>
                <a:latin typeface="Monotype Corsiva" pitchFamily="66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detail-of-pen-and-blank-sheet-of-notebook-paper-on-a-white-background_3242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3284984"/>
            <a:ext cx="7848872" cy="37400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Как перенести слово класс?</a:t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46003_html_755a902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2204864"/>
            <a:ext cx="5760640" cy="424183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Награждение самых быстрых чтецов нашего класса.</a:t>
            </a:r>
            <a:r>
              <a:rPr lang="ru-RU" sz="60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60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6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C00000"/>
                </a:solidFill>
                <a:latin typeface="Monotype Corsiva" pitchFamily="66" charset="0"/>
              </a:rPr>
              <a:t>Награждение знатоков математики и русского языка нашего класса.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lkn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2269970"/>
            <a:ext cx="6264696" cy="45880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069_0e4018ac0df0b70674e493146d5cd9d2.jp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Как называются числа при сложении?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Сколько звуков в слове маяк?</a:t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Как называется самая маленькая лошадь?</a:t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Скажи название нашей страны.</a:t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8800" dirty="0" smtClean="0">
                <a:solidFill>
                  <a:schemeClr val="tx1"/>
                </a:solidFill>
                <a:latin typeface="Monotype Corsiva" pitchFamily="66" charset="0"/>
              </a:rPr>
              <a:t>Назови соседей числа 100.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764704"/>
            <a:ext cx="7139136" cy="352839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Какая рыба в праздничные дни надевает «шубу»?</a:t>
            </a: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131</TotalTime>
  <Words>228</Words>
  <Application>Microsoft Office PowerPoint</Application>
  <PresentationFormat>Экран (4:3)</PresentationFormat>
  <Paragraphs>29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Georgia</vt:lpstr>
      <vt:lpstr>Monotype Corsiva</vt:lpstr>
      <vt:lpstr>Trebuchet MS</vt:lpstr>
      <vt:lpstr>Wingdings 2</vt:lpstr>
      <vt:lpstr>Городская</vt:lpstr>
      <vt:lpstr>Презентация PowerPoint</vt:lpstr>
      <vt:lpstr> Сколько букв в слове школа? </vt:lpstr>
      <vt:lpstr> Как перенести слово класс? </vt:lpstr>
      <vt:lpstr> Как называются числа при сложении?  </vt:lpstr>
      <vt:lpstr> Сколько звуков в слове маяк? </vt:lpstr>
      <vt:lpstr> Как называется самая маленькая лошадь? </vt:lpstr>
      <vt:lpstr> Скажи название нашей страны. </vt:lpstr>
      <vt:lpstr> Назови соседей числа 100. </vt:lpstr>
      <vt:lpstr> Какая рыба в праздничные дни надевает «шубу»?</vt:lpstr>
      <vt:lpstr> Что общего в разных растениях? </vt:lpstr>
      <vt:lpstr> Сколько цветов у радуги?  </vt:lpstr>
      <vt:lpstr> Назови фамилию нашего президента.  </vt:lpstr>
      <vt:lpstr> Сколько учеников в нашем классе?  </vt:lpstr>
      <vt:lpstr> Как писать слова, где встречаются сочетания ч..,щ..? </vt:lpstr>
      <vt:lpstr> На какую орфограмму все вот эти слова: Мария, Енисей, Франция, Барсик, Ломоносов?  </vt:lpstr>
      <vt:lpstr> Что такое Байкал?  </vt:lpstr>
      <vt:lpstr> Что относится к живой природе?  </vt:lpstr>
      <vt:lpstr> Что относится к неживой природе?  </vt:lpstr>
      <vt:lpstr> Если ты купишь шоколадку за 30 р и сок за 10р. Сколько ты получишь сдачи с 50р?</vt:lpstr>
      <vt:lpstr> Какая птица со времён древних греков считается символом мудрости и познания?  </vt:lpstr>
      <vt:lpstr> Продолжи пословицу  Труд человека кормит, а …</vt:lpstr>
      <vt:lpstr> Как всегда пишется сочетание ж..,ш..?  </vt:lpstr>
      <vt:lpstr> Какое число на 20 больше чем 5?  </vt:lpstr>
      <vt:lpstr> Назови несколько деревьев.  </vt:lpstr>
      <vt:lpstr> Назови столицу нашей Родины.  </vt:lpstr>
      <vt:lpstr> Что за цифра –акробатка        Если на голову встанет        Ровно на 3 меньше станет.</vt:lpstr>
      <vt:lpstr>Презентация PowerPoint</vt:lpstr>
      <vt:lpstr> Награждение ребят за их творческие способности. </vt:lpstr>
      <vt:lpstr>Награждение победителей в номинации “Самая чистая тетрадь”.   </vt:lpstr>
      <vt:lpstr>Награждение самых быстрых чтецов нашего класса. </vt:lpstr>
      <vt:lpstr>Награждение знатоков математики и русского языка нашего класса. 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Microsoft Office</dc:creator>
  <cp:lastModifiedBy>Ирина</cp:lastModifiedBy>
  <cp:revision>59</cp:revision>
  <dcterms:created xsi:type="dcterms:W3CDTF">2015-05-20T14:28:46Z</dcterms:created>
  <dcterms:modified xsi:type="dcterms:W3CDTF">2019-04-02T19:29:27Z</dcterms:modified>
</cp:coreProperties>
</file>