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8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9" r:id="rId15"/>
    <p:sldId id="268" r:id="rId16"/>
    <p:sldId id="269" r:id="rId17"/>
    <p:sldId id="283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1" r:id="rId28"/>
    <p:sldId id="282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3A451-66E2-4D7F-B77A-DFEDC7BAB6C4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BBF41-1464-44F7-B9AC-2EAEF9614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94004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BBF41-1464-44F7-B9AC-2EAEF96146A8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571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2000">
    <p:strips dir="ld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ÑÐ¾Ð½ Ð´Ð»Ñ Ð¿ÑÐµÐ·ÐµÐ½ÑÐ°ÑÐ¸Ð¹ Ð»ÐµÑÐ½ÐµÐ³Ð¾ Ð»Ð°Ð³ÐµÑÑ Ð»ÑÑÐ¸ÐºÐ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Детские песни-Вот оно какое наше лето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23528" y="63093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49283913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лагерь\IMG_20190605_1045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2088232" cy="3557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6" name="Picture 2" descr="C:\Users\admin\Desktop\лагерь\IMG_20190605_1045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44824"/>
            <a:ext cx="2160240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170" name="Picture 2" descr="http://nachalo4ka.ru/wp-content/uploads/2014/08/024-300x3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7844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49605676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лагерь\20190603_1145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428"/>
            <a:ext cx="2499742" cy="3384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1" name="Picture 3" descr="C:\Users\admin\Desktop\лагерь\20190603_1145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2787774" cy="3717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122" name="Picture 2" descr="C:\Users\школа\Desktop\IMG_20190603_1236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7932" y="4077072"/>
            <a:ext cx="4187957" cy="23557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194" name="Picture 2" descr="http://nachalo4ka.ru/wp-content/uploads/2014/08/032-300x3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9939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48335789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лагерь\20190603_1231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728" b="18996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72671918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лагерь\20190604_1111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10"/>
            <a:ext cx="9144000" cy="68436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93083413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\Desktop\лагерь\20190611_094156 - копи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16" t="8283" r="8179" b="4694"/>
          <a:stretch/>
        </p:blipFill>
        <p:spPr bwMode="auto">
          <a:xfrm>
            <a:off x="5148064" y="596027"/>
            <a:ext cx="3018504" cy="25662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7" name="Picture 3" descr="C:\Users\Я\Desktop\лагерь\20190611_094251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86" y="404664"/>
            <a:ext cx="2211710" cy="29489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8" name="Picture 4" descr="C:\Users\Я\Desktop\лагерь\20190611_094440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93" y="3717032"/>
            <a:ext cx="2276271" cy="30350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9218" name="Picture 2" descr="http://nachalo4ka.ru/wp-content/uploads/2014/08/0111-300x3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96964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79664085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лагерь\20190605_1014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65175514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лагерь\20190607_091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21143357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школа\Desktop\IMG_20190613_113229.jpg"/>
          <p:cNvPicPr>
            <a:picLocks noChangeAspect="1" noChangeArrowheads="1"/>
          </p:cNvPicPr>
          <p:nvPr/>
        </p:nvPicPr>
        <p:blipFill rotWithShape="1">
          <a:blip r:embed="rId2" cstate="print"/>
          <a:srcRect b="370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лагерь\20190607_1026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0"/>
            <a:ext cx="9144000" cy="68483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71061949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лагерь\20190607_1027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468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10386459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ÑÐ¾Ð½ Ð´Ð»Ñ Ð¿ÑÐµÐ·ÐµÐ½ÑÐ°ÑÐ¸Ð¹ Ð»ÐµÑÐ½ÐµÐ³Ð¾ Ð»Ð°Ð³ÐµÑÑ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9"/>
            <a:ext cx="7193353" cy="55172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1052736"/>
            <a:ext cx="52229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7030A0"/>
                </a:solidFill>
              </a:rPr>
              <a:t>1 отряд «Лучики»</a:t>
            </a:r>
            <a:endParaRPr lang="ru-RU" sz="4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7879491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лагерь\20190607_104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2952328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9219" name="Picture 3" descr="C:\Users\admin\Desktop\лагерь\20190610_0953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52936"/>
            <a:ext cx="2664296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42" name="Picture 2" descr="http://nachalo4ka.ru/wp-content/uploads/2014/08/017-300x3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6"/>
            <a:ext cx="2419061" cy="24190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76545208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лагерь\IMG_20190607_1119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410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42502283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Я\Desktop\лагерь\20190611_1018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0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53740467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школа\Desktop\фот\IMG_20190613_120115.jpg"/>
          <p:cNvPicPr>
            <a:picLocks noChangeAspect="1" noChangeArrowheads="1"/>
          </p:cNvPicPr>
          <p:nvPr/>
        </p:nvPicPr>
        <p:blipFill rotWithShape="1">
          <a:blip r:embed="rId2" cstate="print"/>
          <a:srcRect l="19964" t="19595" b="22773"/>
          <a:stretch/>
        </p:blipFill>
        <p:spPr bwMode="auto">
          <a:xfrm>
            <a:off x="5940152" y="434054"/>
            <a:ext cx="2088232" cy="24908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школа\Desktop\фот\IMG_20190613_120104.jpg"/>
          <p:cNvPicPr>
            <a:picLocks noChangeAspect="1" noChangeArrowheads="1"/>
          </p:cNvPicPr>
          <p:nvPr/>
        </p:nvPicPr>
        <p:blipFill rotWithShape="1">
          <a:blip r:embed="rId3" cstate="print"/>
          <a:srcRect t="17156" b="10705"/>
          <a:stretch/>
        </p:blipFill>
        <p:spPr bwMode="auto">
          <a:xfrm>
            <a:off x="251520" y="3703467"/>
            <a:ext cx="2131335" cy="2733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школа\Desktop\фот\IMG_20190613_120012.jpg"/>
          <p:cNvPicPr>
            <a:picLocks noChangeAspect="1" noChangeArrowheads="1"/>
          </p:cNvPicPr>
          <p:nvPr/>
        </p:nvPicPr>
        <p:blipFill rotWithShape="1">
          <a:blip r:embed="rId4" cstate="print"/>
          <a:srcRect t="15619" b="21324"/>
          <a:stretch/>
        </p:blipFill>
        <p:spPr bwMode="auto">
          <a:xfrm>
            <a:off x="3419872" y="2564904"/>
            <a:ext cx="2275351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6" name="Picture 2" descr="http://nachalo4ka.ru/wp-content/uploads/2014/08/034-300x3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784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34745887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школа\Desktop\фот\IMG_20190613_115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772816"/>
            <a:ext cx="2360860" cy="3887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школа\Desktop\фот\IMG_20190613_115901.jpg"/>
          <p:cNvPicPr>
            <a:picLocks noChangeAspect="1" noChangeArrowheads="1"/>
          </p:cNvPicPr>
          <p:nvPr/>
        </p:nvPicPr>
        <p:blipFill rotWithShape="1">
          <a:blip r:embed="rId3" cstate="print"/>
          <a:srcRect b="9762"/>
          <a:stretch/>
        </p:blipFill>
        <p:spPr bwMode="auto">
          <a:xfrm>
            <a:off x="406757" y="1872904"/>
            <a:ext cx="2360860" cy="378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школа\Desktop\фот\IMG_20190613_1159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2543" y="332656"/>
            <a:ext cx="2072828" cy="30804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2" name="Picture 4" descr="http://nachalo4ka.ru/wp-content/uploads/2014/08/76-300x3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207" y="357301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09243889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школа\Desktop\фот\IMG_20190617_095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76862055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школа\Desktop\фот\IMG_20190617_111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7201" y="3284984"/>
            <a:ext cx="5436096" cy="30578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школа\Desktop\фот\IMG_20190617_1118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5256584" cy="2808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4" name="Picture 2" descr="http://nachalo4ka.ru/wp-content/uploads/2014/08/05-300x3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175" y="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11396748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школа\Desktop\IMG_20190604_095544.jpg"/>
          <p:cNvPicPr>
            <a:picLocks noChangeAspect="1" noChangeArrowheads="1"/>
          </p:cNvPicPr>
          <p:nvPr/>
        </p:nvPicPr>
        <p:blipFill rotWithShape="1">
          <a:blip r:embed="rId2" cstate="print"/>
          <a:srcRect t="10323" b="11254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школа\Desktop\IMG_20190618_1103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6672"/>
            <a:ext cx="7644341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школа\Desktop\20190614_093354.jpg"/>
          <p:cNvPicPr>
            <a:picLocks noChangeAspect="1" noChangeArrowheads="1"/>
          </p:cNvPicPr>
          <p:nvPr/>
        </p:nvPicPr>
        <p:blipFill rotWithShape="1">
          <a:blip r:embed="rId3" cstate="print"/>
          <a:srcRect t="12760" b="59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лагерь\20190605_122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2067694" cy="27569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099" name="Picture 3" descr="C:\Users\admin\Desktop\лагерь\20190607_1153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48680"/>
            <a:ext cx="2067695" cy="27569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100" name="Picture 4" descr="C:\Users\admin\Desktop\лагерь\20190607_1155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80928"/>
            <a:ext cx="2324794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705589" y="3491716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Павлова Маша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7182" y="6129350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Данилов Артём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00501" y="3491716"/>
            <a:ext cx="233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Кудряшова Марьяна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026" name="Picture 2" descr="http://nachalo4ka.ru/wp-content/uploads/2014/08/026-300x3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285" y="836712"/>
            <a:ext cx="1531833" cy="15318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58688189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школа\Desktop\20190614_104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yandex.ru/images/VUsq7M493/878f5ekg/8PEsu-4syPRTNjJEoi2JdHZZmYlmk-RlWT9sDyDh_ikb9QpRoodSJnVha4rJ4RZ1HZBLjOLQi2n-Ph88jco9caSVbdqfmFigI3JiBcZ5WeFznE0MU3ahxa2PrVu0cZ65b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yandex.ru/images/VUsq7M493/878f5ekg/8PEsu-4syPRTNjJEoi2JdHZZmYlmk-RlWT9sDyDh_ikb9QpRoodSJnVha4rJ4RZ1HZBLjOLQi2n-Ph88jco9caSVbdqfmFigI3JiBcZ5WeFznE0MU3ahxa2PrVu0cZ65b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yandex.ru/images/VUsq7M493/878f5ekg/8PEsu-4syPRTNjJEoi2JdHZZmYlmk-RlWT9sDyDh_ikb9QpRoodSJnVha4rJ4RZ1HZBLjOLQi2n-Ph88jco9caSVbdqfmFigI3JiBcZ5WeFznE0MU3ahxa2PrVu0cZ65b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avatars.mds.yandex.net/get-pdb/911876/f5d8f14a-8354-40f6-a36f-08885e3ef835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098216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31640" y="1916832"/>
            <a:ext cx="87791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Спасибо за внимание!</a:t>
            </a:r>
            <a:endParaRPr lang="ru-RU" sz="4400" dirty="0">
              <a:solidFill>
                <a:schemeClr val="accent5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лагерь\IMG_20190607_1154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69" y="1340768"/>
            <a:ext cx="2144836" cy="38130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6" name="Picture 4" descr="C:\Users\admin\Desktop\лагерь\IMG_20190607_1154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1944216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7" name="Picture 5" descr="C:\Users\admin\Desktop\лагерь\IMG_20190607_115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6672"/>
            <a:ext cx="1928813" cy="3429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2" name="Picture 4" descr="http://nachalo4ka.ru/wp-content/uploads/2014/08/023-300x3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97152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581128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Наумов Макар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9872" y="5733256"/>
            <a:ext cx="218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rgbClr val="7030A0"/>
                </a:solidFill>
              </a:rPr>
              <a:t>Кореньков</a:t>
            </a:r>
            <a:r>
              <a:rPr lang="ru-RU" dirty="0" smtClean="0">
                <a:solidFill>
                  <a:srgbClr val="7030A0"/>
                </a:solidFill>
              </a:rPr>
              <a:t> Серёжа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192" y="4365104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Киршин Стёпа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2590639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Я\Desktop\лагерь\20190613_1218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2592288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5" name="Picture 3" descr="C:\Users\Я\Desktop\лагерь\20190613_1218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00808"/>
            <a:ext cx="2301720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6" name="Picture 4" descr="C:\Users\Я\Desktop\лагерь\20190613_121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10" y="3235288"/>
            <a:ext cx="257175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80" name="Picture 8" descr="http://nachalo4ka.ru/wp-content/uploads/2014/08/021-300x3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4624"/>
            <a:ext cx="1874490" cy="18744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365104"/>
            <a:ext cx="213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Яковлева </a:t>
            </a:r>
            <a:r>
              <a:rPr lang="ru-RU" dirty="0" err="1" smtClean="0">
                <a:solidFill>
                  <a:srgbClr val="00B050"/>
                </a:solidFill>
              </a:rPr>
              <a:t>Дарьяна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5301208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rgbClr val="0070C0"/>
                </a:solidFill>
              </a:rPr>
              <a:t>Васюшина</a:t>
            </a:r>
            <a:r>
              <a:rPr lang="ru-RU" dirty="0" smtClean="0">
                <a:solidFill>
                  <a:srgbClr val="0070C0"/>
                </a:solidFill>
              </a:rPr>
              <a:t> Саша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6410" y="2780928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Максимов  Ваня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9742501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Я\Desktop\лагерь\20190614_103022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316" y="757536"/>
            <a:ext cx="2447153" cy="3270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099" name="Picture 3" descr="C:\Users\Я\Desktop\лагерь\20190611_1157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257175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" name="Picture 2" descr="http://nachalo4ka.ru/wp-content/uploads/2014/08/019-300x3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323430"/>
            <a:ext cx="2448272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4581128"/>
            <a:ext cx="210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Абдуллаева  Лера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04525" y="4581128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rgbClr val="00B050"/>
                </a:solidFill>
              </a:rPr>
              <a:t>Балян</a:t>
            </a:r>
            <a:r>
              <a:rPr lang="ru-RU" dirty="0" smtClean="0">
                <a:solidFill>
                  <a:srgbClr val="00B050"/>
                </a:solidFill>
              </a:rPr>
              <a:t>  Варя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8489727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лагерь\20190603_1139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68955722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лагерь\IMG_20190606_1149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664"/>
            <a:ext cx="4283968" cy="24737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147" name="Picture 3" descr="C:\Users\admin\Desktop\лагерь\IMG_20190606_1147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14947"/>
            <a:ext cx="4536504" cy="26183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122" name="Picture 2" descr="http://nachalo4ka.ru/wp-content/uploads/2014/08/036-300x3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016224" cy="21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06397610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лагерь\IMG_20190606_114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4665"/>
            <a:ext cx="2216844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171" name="Picture 3" descr="C:\Users\admin\Desktop\лагерь\IMG_20190605_1046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5"/>
            <a:ext cx="2304256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172" name="Picture 4" descr="C:\Users\admin\Desktop\лагерь\IMG_20190605_1045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4665"/>
            <a:ext cx="2135836" cy="36003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148" name="Picture 4" descr="http://nachalo4ka.ru/wp-content/uploads/2014/08/037-300x3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6104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61906464"/>
      </p:ext>
    </p:extLst>
  </p:cSld>
  <p:clrMapOvr>
    <a:masterClrMapping/>
  </p:clrMapOvr>
  <p:transition spd="med" advClick="0" advTm="2000">
    <p:strips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246</TotalTime>
  <Words>32</Words>
  <Application>Microsoft Office PowerPoint</Application>
  <PresentationFormat>Экран (4:3)</PresentationFormat>
  <Paragraphs>14</Paragraphs>
  <Slides>31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школа</cp:lastModifiedBy>
  <cp:revision>26</cp:revision>
  <dcterms:created xsi:type="dcterms:W3CDTF">2019-06-10T17:50:55Z</dcterms:created>
  <dcterms:modified xsi:type="dcterms:W3CDTF">2019-06-27T06:38:16Z</dcterms:modified>
</cp:coreProperties>
</file>