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49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2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46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09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3814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15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58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0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78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8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72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66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0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62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52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0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809C-A957-4BAE-8BBB-8ADAF975E25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68E989-AC9C-41EF-B547-8AFE25EE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24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044" y="590204"/>
            <a:ext cx="5677592" cy="955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появились деньги?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582" y="2007062"/>
            <a:ext cx="7057506" cy="217424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Когда-то, в древние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времена, люди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знали, что такое деньги.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Первобытные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просто обменивались различными предметами друг с другом - меняли товар на товар. </a:t>
            </a:r>
          </a:p>
        </p:txBody>
      </p:sp>
      <p:pic>
        <p:nvPicPr>
          <p:cNvPr id="4" name="Рисунок 3" descr="https://ykl-res.azureedge.net/e5ec08bf-3544-4a24-b0e1-89498349c15c/iz-istorii-semi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97584" y="179005"/>
            <a:ext cx="3025833" cy="306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a.artstation.com/p/assets/images/images/014/867/428/large/michael-bolotov-1.jpg?154599673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6217" y="3480907"/>
            <a:ext cx="3053137" cy="282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eemitimages.com/p/2ufhwNgM3qHKEBFYFh4gdprhHeuWLFksbJNuaXPR3x8mb5DzsiYaohz4abirLBE6NpYN1zHpz?format=match&amp;mode=fit&amp;width=6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06662" y="3559416"/>
            <a:ext cx="3926552" cy="27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582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213" y="241724"/>
            <a:ext cx="8911687" cy="128089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монеты есть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– лицевая, главная сторона монеты. На аверсе монеты обычно изображён государственный герб, эмблема.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монетах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5, 10, 50 копеек на аверсе изображён Георгий Победоносец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6" y="4596937"/>
            <a:ext cx="6625244" cy="9642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монетах номиналом 1, 2, 5, 10 рублей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двуглавый орёл. </a:t>
            </a:r>
          </a:p>
        </p:txBody>
      </p:sp>
      <p:pic>
        <p:nvPicPr>
          <p:cNvPr id="4" name="Рисунок 3" descr="https://southklad.ru/wp-content/uploads/2016/10/1-kopejka-1998-goda-S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35270" y="1931757"/>
            <a:ext cx="5070475" cy="251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yacollectioner.ru/wp-content/uploads/2017/03/10rub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0978" y="3893847"/>
            <a:ext cx="4737100" cy="2370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246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юбилейных монетах аверсом является изображение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imperial-mag.ru/upload/shop_3/1/9/5/item_19597/item_19597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1634" y="1086196"/>
            <a:ext cx="2740577" cy="260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atic.imperial-mag.ru/upload/shop_3/1/4/3/item_14383/item_1438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88484" y="3457429"/>
            <a:ext cx="2922127" cy="278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numizmat.ru/upload/resize_cache/files/201908170/201908170_01big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7662" y="1086196"/>
            <a:ext cx="2880745" cy="272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oins-shop-orel.ru/upload/86/85642_med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6960" y="3014580"/>
            <a:ext cx="3223339" cy="314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665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Реверс монеты – оборотная сторона монеты, противоположная аверсу. Реверсом в основном является сторона с номиналом монеты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tayniymir.com/wp-content/uploads/2017/07/51i596b9bf13bdda3.41335848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0879" y="1659774"/>
            <a:ext cx="5049436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020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про деньги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рублей, а имей сто друзей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хвались серебром – хвались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– деньги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деньги ума не купишь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деньгах счастье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Копейка рубль бережет</a:t>
            </a:r>
          </a:p>
          <a:p>
            <a:endParaRPr lang="ru-RU" dirty="0"/>
          </a:p>
        </p:txBody>
      </p:sp>
      <p:pic>
        <p:nvPicPr>
          <p:cNvPr id="3076" name="Picture 4" descr="https://images.squarespace-cdn.com/content/v1/56e6e6a545bf21569ca044d2/1504730565121-03SDU2F9HAXSL6G6T98T/ke17ZwdGBToddI8pDm48kLwtKjuxJcej3gDOpEz4RNh7gQa3H78H3Y0txjaiv_0fDoOvxcdMmMKkDsyUqMSsMWxHk725yiiHCCLfrh8O1z5QPOohDIaIeljMHgDF5CVlOqpeNLcJ80NK65_fV7S1USNKbtEnXcSHEB0OUEArdk25-L-6_79Yk3gRQU1g_VlaONKWNs6BPYpByV-i2vUpRw/03.3+2017+-+Piggy+Bank-m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8510" y="3315829"/>
            <a:ext cx="4274764" cy="28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28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787" y="308226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люди расплачивались за нужные товары камешками, а позже — ракушками, которые назывались каури, их собирали на верёвочку, как бусы.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ds04.infourok.ru/uploads/ex/02f7/0008b586-5c615745/img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60189" y="2033847"/>
            <a:ext cx="5037666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1.bp.blogspot.com/-ultAmFNwRZw/VSahhahjY2I/AAAAAAABSNA/mgcqH5tg7lc/s1600/Neolithic-ornaments_0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8768" y="2115762"/>
            <a:ext cx="4048760" cy="369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853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Позже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появились металлические деньги – монеты.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«монета» произошло от имени богини Юноны Монеты, храм которой находился в Риме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llthingsoflife.com/wp-content/uploads/2017/09/Roman-Goddess-Juno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2925" y="2078722"/>
            <a:ext cx="3159482" cy="425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1.wp.com/www.notorious-rob.com/wp-content/uploads/2011/04/roman_money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7311" y="2159490"/>
            <a:ext cx="5301125" cy="259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252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можно было делать любой стоимости: из меди – подешевле, из серебра – подороже, а 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дорогие. </a:t>
            </a:r>
          </a:p>
        </p:txBody>
      </p:sp>
      <p:pic>
        <p:nvPicPr>
          <p:cNvPr id="4" name="Объект 3" descr="https://avatars.mds.yandex.net/get-zen_doc/119173/pub_5a4c5ba88651655287e9193d_5a4c5ffe830905cf10d01864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7163" y="2070273"/>
            <a:ext cx="5746721" cy="231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e01.alicdn.com/kf/HTB1207hKpXXXXbyXFXXq6xXFXXXv/Russian-Coins-Elizabeth-gold-silver-copper-1761-copy-20mm-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6382" y="4380807"/>
            <a:ext cx="5940425" cy="241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807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105" y="290945"/>
            <a:ext cx="9933507" cy="161405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делали кузнецы, которые работали с тяжелыми молотами и металлом. Они клали кусочек серебра на наковальню и ударяли молоточком с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рисунком – чеканом. </a:t>
            </a:r>
          </a:p>
        </p:txBody>
      </p:sp>
      <p:pic>
        <p:nvPicPr>
          <p:cNvPr id="4" name="Объект 3" descr="http://smith-master.com/wp-content/uploads/2015/05/folk-smith-Mir10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456" y="1905000"/>
            <a:ext cx="3815487" cy="208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0.wp.com/muzeydeneg.ru/wp-content/uploads/2012/07/00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06398" y="1239750"/>
            <a:ext cx="325818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rigalatvija.com/wp-content/uploads/2012/05/kuznec_rozengrals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2337" y="3393035"/>
            <a:ext cx="4496984" cy="33609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89120" y="2310938"/>
            <a:ext cx="40649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Монеты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всегда были одинаковые, одни были тонкие, сильно сплюснутые, 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– толще, тяжелее. Это зависело от силы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удара.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90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люди изобрели станки, с их помощью можно было чеканить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т.к. сила удара была всегда одинаковая.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7898" y="2211185"/>
            <a:ext cx="4430684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металлических денег был большой недостаток – они были тяжелые и занимали много места.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Если нужно было купить что-то дорогое,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приходилось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нести большой мешок монет.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coins-ru.ru/wp-content/uploads/2012/10/200412271712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00203" y="1589174"/>
            <a:ext cx="3647411" cy="288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tatic1.1.sqspcdn.com/static/f/411924/17707463/1334615586600/Jute+Bag+with+coins+-+Index+pic+4x3.jpg?token=JiMIRVHGBpAp4wTlMBc0AG5XbsQ%3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5900" y="4084031"/>
            <a:ext cx="3460202" cy="2607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362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735" y="565265"/>
            <a:ext cx="9750010" cy="267994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царе, Иване Грозном, стали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ровные монеты, на них был изображен всадник на коне, с копьем в руках, и люди стали называть такие монеты – копейки. То есть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копьё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копейка.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название «рубль» появилось после того, как монету стали рубить на части.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www.auction-imperia.ru/i/offline/_DSC8209-3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95740" y="1397924"/>
            <a:ext cx="4150332" cy="201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gelos.kiev.ua/salon/bigimages/76711-1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0344" y="4139739"/>
            <a:ext cx="4618645" cy="22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49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люди придумали другие деньги – бумажные. Их еще называют купюры.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бумажных деньгах написано, какому количеству монет они равны.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vatars.mds.yandex.net/get-zen_doc/1894366/pub_5e3420c62d2f53010a80a12e_5e342c2bc0c2cb3fcde1244b/scale_1200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84959" y="2748742"/>
            <a:ext cx="4357843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599133/f311716b-06e0-4140-93b9-a8859d37ded5/s1200?webp=fals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68245" y="2145434"/>
            <a:ext cx="5940425" cy="286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2159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монеты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маленькая монета – копейка. На нее ничего нельзя купить, но все равно без нее не обойтись. Есть у нас еще 5 копеек,10 копеек и 50 копеек.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 копеек идут рубли: 1,2,5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большая, старшая из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монет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 рублей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poiskklada.ru/images/shop_34478_8934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1" y="2870838"/>
            <a:ext cx="5120438" cy="31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cdn.monetnik.ru/storage/market-lot/79/15/55579/158262_b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2214" y="4423243"/>
            <a:ext cx="2162258" cy="21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77416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377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Легкий дым</vt:lpstr>
      <vt:lpstr>Как появились деньги? </vt:lpstr>
      <vt:lpstr>Затем люди расплачивались за нужные товары камешками, а позже — ракушками, которые назывались каури, их собирали на верёвочку, как бусы. </vt:lpstr>
      <vt:lpstr>Позже появились металлические деньги – монеты. Слово «монета» произошло от имени богини Юноны Монеты, храм которой находился в Риме </vt:lpstr>
      <vt:lpstr>Монеты можно было делать любой стоимости: из меди – подешевле, из серебра – подороже, а из золота - самые дорогие. </vt:lpstr>
      <vt:lpstr>Монеты делали кузнецы, которые работали с тяжелыми молотами и металлом. Они клали кусочек серебра на наковальню и ударяли молоточком с рисунком – чеканом. </vt:lpstr>
      <vt:lpstr>Потом люди изобрели станки, с их помощью можно было чеканить монеты, т.к. сила удара была всегда одинаковая. </vt:lpstr>
      <vt:lpstr>При царе, Иване Грозном, стали делать ровные монеты, на них был изображен всадник на коне, с копьем в руках, и люди стали называть такие монеты – копейки. То есть копьё – копейка.         А название «рубль» появилось после того, как монету стали рубить на части. </vt:lpstr>
      <vt:lpstr>Со временем люди придумали другие деньги – бумажные. Их еще называют купюры. На бумажных деньгах написано, какому количеству монет они равны. </vt:lpstr>
      <vt:lpstr>Какие бывают монеты</vt:lpstr>
      <vt:lpstr>У монеты есть лицевая и обратная сторона. Аверс монеты – лицевая, главная сторона монеты. На аверсе монеты обычно изображён государственный герб, эмблема.  В российских монетах номиналом 1, 5, 10, 50 копеек на аверсе изображён Георгий Победоносец.  </vt:lpstr>
      <vt:lpstr>А на юбилейных монетах аверсом является изображение городов России</vt:lpstr>
      <vt:lpstr>Реверс монеты – оборотная сторона монеты, противоположная аверсу. Реверсом в основном является сторона с номиналом монеты </vt:lpstr>
      <vt:lpstr>Пословицы и поговорки про деньги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Когда-то, в древние времена,                  люди не знали, что такое деньги.</dc:title>
  <dc:creator>Sergey</dc:creator>
  <cp:lastModifiedBy>Windows User</cp:lastModifiedBy>
  <cp:revision>11</cp:revision>
  <dcterms:created xsi:type="dcterms:W3CDTF">2020-10-31T17:11:51Z</dcterms:created>
  <dcterms:modified xsi:type="dcterms:W3CDTF">2021-11-09T18:12:40Z</dcterms:modified>
</cp:coreProperties>
</file>