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4864"/>
            <a:ext cx="9162212" cy="465313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132856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Ознакомление с годовым планом работы  консультативного пункта на 2025-2026 год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237312"/>
            <a:ext cx="9144000" cy="620688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Подготовила: Пахомова Ю.Д.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План работы консультативного пункта «Радуга»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МДОУ «Детский сад Улыбка»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2025-2026 год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12776"/>
          <a:ext cx="9144000" cy="54452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848968">
                <a:tc gridSpan="3"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ДЕКАБРЬ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48968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Тема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Специалисты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36004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Семейные отношения и их влияние на развитие личности ребенка</a:t>
                      </a:r>
                      <a:endParaRPr lang="ru-RU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6004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помочь ребенку привыкнуть к детскому саду</a:t>
                      </a:r>
                      <a:endParaRPr lang="ru-RU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027208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делай работу за ребенка или как воспитать помощника</a:t>
                      </a:r>
                      <a:endParaRPr lang="ru-RU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План работы консультативного пункта «Радуга»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МДОУ «Детский сад Улыбка»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2025-2026 год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12777"/>
          <a:ext cx="9144000" cy="546834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857517">
                <a:tc gridSpan="3"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ЯНВАРЬ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57517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Тема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Специалисты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373737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Что значит для ребенка похвала</a:t>
                      </a:r>
                      <a:endParaRPr lang="ru-RU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73737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Рисование в жизни дошкольника</a:t>
                      </a:r>
                      <a:endParaRPr lang="ru-RU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982714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Правила безопасного дорожного движения в зимний период</a:t>
                      </a:r>
                      <a:endParaRPr lang="ru-RU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План работы консультативного пункта «Радуга»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МДОУ «Детский сад Улыбка»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2025-2026 год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12776"/>
          <a:ext cx="9144000" cy="54452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848968">
                <a:tc gridSpan="3"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ФЕВРАЛЬ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48968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Тема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Специалисты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36004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Сюжетно-ролевая игра в жизни ребенка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6004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Учим малыша убирать за собой игрушки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027208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Речевые игры по дороге домой</a:t>
                      </a:r>
                      <a:endParaRPr lang="ru-RU" sz="3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План работы консультативного пункта «Радуга»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МДОУ «Детский сад Улыбка»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2025-2026 год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12777"/>
          <a:ext cx="9144000" cy="546834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857517">
                <a:tc gridSpan="3"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МАРТ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57517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Тема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Специалисты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373737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творческих способностей у детей</a:t>
                      </a:r>
                      <a:endParaRPr lang="ru-RU" sz="3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73737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Учимся говорить со своими детьми</a:t>
                      </a:r>
                      <a:endParaRPr lang="ru-RU" sz="3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982714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Светоотражающие элементы, зачем они нужны?</a:t>
                      </a:r>
                      <a:endParaRPr lang="ru-RU" sz="3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План работы консультативного пункта «Радуга»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МДОУ «Детский сад Улыбка»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2025-2026 год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12776"/>
          <a:ext cx="9144000" cy="54452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848968">
                <a:tc gridSpan="3"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АПРЕЛЬ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48968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Тема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Специалисты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36004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и зачем родителям играть с детьми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6004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 на развитие детской моторики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027208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детей в весенний период</a:t>
                      </a:r>
                      <a:endParaRPr lang="ru-RU" sz="3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План работы консультативного пункта «Радуга»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МДОУ «Детский сад Улыбка»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2025-2026 год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12777"/>
          <a:ext cx="9144000" cy="54452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857517">
                <a:tc gridSpan="3"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МАЙ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57517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Тема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Специалисты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373737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Учим ребенка общаться</a:t>
                      </a:r>
                      <a:endParaRPr lang="ru-RU" sz="3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73737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Возрастные кризисы детей</a:t>
                      </a:r>
                      <a:endParaRPr lang="ru-RU" sz="3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982714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Секреты воспитания интереса к чтению</a:t>
                      </a:r>
                      <a:endParaRPr lang="ru-RU" sz="3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План работы консультативного пункта «Радуга»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МДОУ «Детский сад Улыбка»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2025-2026 год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12776"/>
          <a:ext cx="9144000" cy="54452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848968">
                <a:tc gridSpan="3"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ИЮНЬ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48968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Тема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Специалисты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36004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научить одеваться ребенка самостоятельно</a:t>
                      </a:r>
                      <a:endParaRPr lang="ru-RU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6004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победить застенчивость</a:t>
                      </a:r>
                      <a:endParaRPr lang="ru-RU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027208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Учим ребенка общаться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План работы консультативного пункта «Радуга»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МДОУ «Детский сад Улыбка»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2025-2026 год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12777"/>
          <a:ext cx="9144000" cy="54452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857517">
                <a:tc gridSpan="3"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ИЮЛЬ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57517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Тема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Специалисты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373737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Игровые способы решения детских конфликтов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73737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справиться с детской истерикой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982714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Воспитание сказкой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План работы консультативного пункта «Радуга»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МДОУ «Детский сад Улыбка»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2025-2026 год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12776"/>
          <a:ext cx="9144000" cy="54452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848968">
                <a:tc gridSpan="3"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АВГУСТ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48968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Тема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Специалисты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36004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Какие игрушки необходимы детям</a:t>
                      </a:r>
                      <a:endParaRPr lang="ru-RU" sz="3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6004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научить ребенка делиться</a:t>
                      </a:r>
                      <a:endParaRPr lang="ru-RU" sz="3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027208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Бережем здоровье с детства</a:t>
                      </a:r>
                      <a:endParaRPr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689648"/>
            <a:ext cx="5616624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одзаголовок 2"/>
          <p:cNvSpPr txBox="1">
            <a:spLocks/>
          </p:cNvSpPr>
          <p:nvPr/>
        </p:nvSpPr>
        <p:spPr>
          <a:xfrm>
            <a:off x="539552" y="1412776"/>
            <a:ext cx="7920880" cy="18002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</a:rPr>
              <a:t>СПАСИБО ЗА ВНИМАНИЕ!</a:t>
            </a:r>
            <a:endParaRPr kumimoji="0" lang="ru-RU" sz="54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689648"/>
            <a:ext cx="5616624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84482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Ответственные</a:t>
            </a:r>
            <a:r>
              <a:rPr kumimoji="0" lang="ru-RU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за КОНСУЛЬТАТИВНЫЙ ПУНКТ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67544" y="2204864"/>
            <a:ext cx="7920880" cy="18002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3200" b="1" dirty="0" smtClean="0"/>
              <a:t>Воспитатели: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Пахомова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Ю.Д., Белякова В.И.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 descr="Picture background"/>
          <p:cNvPicPr>
            <a:picLocks noChangeAspect="1" noChangeArrowheads="1"/>
          </p:cNvPicPr>
          <p:nvPr/>
        </p:nvPicPr>
        <p:blipFill>
          <a:blip r:embed="rId2" cstate="print"/>
          <a:srcRect b="27264"/>
          <a:stretch>
            <a:fillRect/>
          </a:stretch>
        </p:blipFill>
        <p:spPr bwMode="auto">
          <a:xfrm>
            <a:off x="2028826" y="4625752"/>
            <a:ext cx="5086349" cy="2232248"/>
          </a:xfrm>
          <a:prstGeom prst="rect">
            <a:avLst/>
          </a:prstGeom>
          <a:noFill/>
        </p:spPr>
      </p:pic>
      <p:sp>
        <p:nvSpPr>
          <p:cNvPr id="2" name="Заголовок 1"/>
          <p:cNvSpPr txBox="1">
            <a:spLocks/>
          </p:cNvSpPr>
          <p:nvPr/>
        </p:nvSpPr>
        <p:spPr>
          <a:xfrm>
            <a:off x="0" y="0"/>
            <a:ext cx="9144000" cy="1412776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 работы консультативного пункта </a:t>
            </a:r>
            <a:endParaRPr lang="ru-RU" sz="40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1628219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обеспечение доступности дошкольного образования, обеспечение единства и преемственности семейного и общественного воспитания, повышение педагогической компетентности родителей (законных представителей), воспитывающих детей дошкольного возраста на дому, в том числе детей с ограниченными возможностями здоровья.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1052736"/>
            <a:ext cx="9144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оказывать консультативную помощь родителям (законным представителям) и повышать их психолого-педагогическую компетентность в вопросах воспитания, обучения и развития ребенка;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SzTx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оказывать диагностическую, психолого-педагогическую и методическую помощь родителям ( законным представителям) и детям, в том числе, не посещающим дошкольные образовательные учреждения;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 консультативного пункта</a:t>
            </a:r>
            <a:endParaRPr lang="ru-RU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 descr="Picture background"/>
          <p:cNvPicPr>
            <a:picLocks noChangeAspect="1" noChangeArrowheads="1"/>
          </p:cNvPicPr>
          <p:nvPr/>
        </p:nvPicPr>
        <p:blipFill>
          <a:blip r:embed="rId2" cstate="print"/>
          <a:srcRect b="27264"/>
          <a:stretch>
            <a:fillRect/>
          </a:stretch>
        </p:blipFill>
        <p:spPr bwMode="auto">
          <a:xfrm>
            <a:off x="2411760" y="5157192"/>
            <a:ext cx="4703415" cy="1700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980728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содействовать социализации детей раннего возраста, не посещающих образовательные учреждения;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SzTx/>
              <a:buFont typeface="Wingdings" pitchFamily="2" charset="2"/>
              <a:buChar char="Ø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информировать родителей (законных представителей), об учреждениях системы образования, которые оказывают квалифицированную помощь ребенку в соответствии с его индивидуальными особенностями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 консультативного пункта</a:t>
            </a:r>
            <a:endParaRPr lang="ru-RU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Picture background"/>
          <p:cNvPicPr>
            <a:picLocks noChangeAspect="1" noChangeArrowheads="1"/>
          </p:cNvPicPr>
          <p:nvPr/>
        </p:nvPicPr>
        <p:blipFill>
          <a:blip r:embed="rId2" cstate="print"/>
          <a:srcRect b="27264"/>
          <a:stretch>
            <a:fillRect/>
          </a:stretch>
        </p:blipFill>
        <p:spPr bwMode="auto">
          <a:xfrm>
            <a:off x="2028826" y="4625752"/>
            <a:ext cx="5086349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340768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Целевая аудитория </a:t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консультативного пункта </a:t>
            </a:r>
            <a:endParaRPr lang="ru-RU" sz="40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Picture background"/>
          <p:cNvPicPr>
            <a:picLocks noChangeAspect="1" noChangeArrowheads="1"/>
          </p:cNvPicPr>
          <p:nvPr/>
        </p:nvPicPr>
        <p:blipFill>
          <a:blip r:embed="rId2" cstate="print"/>
          <a:srcRect b="27264"/>
          <a:stretch>
            <a:fillRect/>
          </a:stretch>
        </p:blipFill>
        <p:spPr bwMode="auto">
          <a:xfrm>
            <a:off x="2028826" y="4625752"/>
            <a:ext cx="5086349" cy="2232248"/>
          </a:xfrm>
          <a:prstGeom prst="rect">
            <a:avLst/>
          </a:prstGeom>
          <a:noFill/>
        </p:spPr>
      </p:pic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1700808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SzTx/>
              <a:buFont typeface="Wingdings" pitchFamily="2" charset="2"/>
              <a:buChar char="q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Родители (законные представители) будущих воспитанников учреждения;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SzTx/>
              <a:buFont typeface="Wingdings" pitchFamily="2" charset="2"/>
              <a:buChar char="q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Родители (законные представители) детей дошкольного возраста (с 2 месяцев до 7лет),не посещающих дошкольные учреждения (в том числе родители( законные представители ) детей с ограниченными возможностями здоровья).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План работы консультативного пункта «Радуга»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МДОУ «Детский сад Улыбка»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2025-2026 год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12777"/>
          <a:ext cx="9144000" cy="544522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877697">
                <a:tc gridSpan="3"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СЕНТЯБРЬ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77697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Тема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Специалисты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406065"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Ознакомление с годовым планом работы  консультативного пункта на 2025-2026 год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406065"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Мы идем в детский сад – как помочь ребенку легче адаптироваться к детскому саду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877697"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Ваш ребенок начал ходить в детский сад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План работы консультативного пункта «Радуга»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МДОУ «Детский сад Улыбка»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2025-2026 год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12777"/>
          <a:ext cx="9144000" cy="544522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877697">
                <a:tc gridSpan="3"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ОКТЯБРЬ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77697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Тема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Специалисты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406065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Активные игры учат говорить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406065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Режим дня в жизни ребенка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877697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научить ребенка одеваться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4847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План работы консультативного пункта «Радуга»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МДОУ «Детский сад Улыбка»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на 2025-2026 год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12777"/>
          <a:ext cx="9144000" cy="544522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877697">
                <a:tc gridSpan="3"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НОЯБРЬ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77697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Тема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Специалисты</a:t>
                      </a:r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406065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слуховой памяти у детей дошкольного возраста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406065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Закаливание для дошкольников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Белякова В.И.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877697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Детская вежливость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Пахомова Ю.Д.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783</Words>
  <Application>Microsoft Office PowerPoint</Application>
  <PresentationFormat>Экран (4:3)</PresentationFormat>
  <Paragraphs>211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Ознакомление с годовым планом работы  консультативного пункта на 2025-2026 год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Ознакомление с годовым планом работы  консультативного пункта на 2025-2026 год</dc:title>
  <dc:creator>user</dc:creator>
  <cp:lastModifiedBy>user</cp:lastModifiedBy>
  <cp:revision>12</cp:revision>
  <dcterms:created xsi:type="dcterms:W3CDTF">2025-09-21T06:32:09Z</dcterms:created>
  <dcterms:modified xsi:type="dcterms:W3CDTF">2025-09-23T17:21:58Z</dcterms:modified>
</cp:coreProperties>
</file>