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304" r:id="rId3"/>
    <p:sldId id="299" r:id="rId4"/>
    <p:sldId id="302" r:id="rId5"/>
    <p:sldId id="303" r:id="rId6"/>
    <p:sldId id="305" r:id="rId7"/>
    <p:sldId id="306" r:id="rId8"/>
    <p:sldId id="309" r:id="rId9"/>
    <p:sldId id="307" r:id="rId10"/>
    <p:sldId id="310" r:id="rId11"/>
    <p:sldId id="308" r:id="rId12"/>
    <p:sldId id="31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93B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CD384-7B6C-4CB5-B91B-C4E46EF87C7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7F4EE-D9D4-4724-9729-C9A45D29C2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7F4EE-D9D4-4724-9729-C9A45D29C27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87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4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83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5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12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70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7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5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9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7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56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E441-5241-4F79-ACB8-6B49D73890D4}" type="datetimeFigureOut">
              <a:rPr lang="ru-RU" smtClean="0"/>
              <a:pPr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8B99-4A49-4D42-BE16-B46A33E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Сюжетно-ролевая игра в жизни ребёнка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5589240"/>
            <a:ext cx="5544616" cy="8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Презентацию подготовила: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Пахомова Ю.Д.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37338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34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Предшествующая работа: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Рассказ о профессии парикмахера, о труде в парикмахерской.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Рассматривание картин, фотоиллюстраций о работе парикмахера.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Беседа с детьми «Как я с мамой ходил в парикмахерскую».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Наблюдение за работой мастера.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5.Чтение рассказов Б. Житкова «Что я видел»,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Михалкова «В парикмахерской»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sun9-85.userapi.com/s/v1/ig2/AiYPVRWoq-0iiWMS5FI9LpV_u2X7uj4sVaEj-yBc-gFS8HvY-vFozWATMh_N9STJJ33qSubIyhFlyxRjut6mSVC9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60838" y="2348880"/>
            <a:ext cx="3383162" cy="4509120"/>
          </a:xfrm>
          <a:prstGeom prst="rect">
            <a:avLst/>
          </a:prstGeom>
          <a:noFill/>
        </p:spPr>
      </p:pic>
    </p:spTree>
  </p:cSld>
  <p:clrMapOvr>
    <a:masterClrMapping/>
  </p:clrMapOvr>
  <p:transition advTm="984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Сюжетно-ролевая игра “Больница”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28803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·    Воспитывать любовь к профессии врача. Показать важность этой профессии, её необходимость.</a:t>
            </a:r>
          </a:p>
          <a:p>
            <a:pPr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·    Пополнить словарь детей медицинской терминологией.</a:t>
            </a:r>
          </a:p>
          <a:p>
            <a:pPr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·    Воспитывать дружеские взаимоотношения, умение играть в коллективе.</a:t>
            </a:r>
          </a:p>
          <a:p>
            <a:pPr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·    Повысить интерес к игре. Развивать связную речь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un9-46.userapi.com/s/v1/ig2/WitmNwhxeBUD8VVdGQ-JIj6m5AxCiT9Lsu6HIhhZK-dD51Mw2AXuCOx5nMXosUE52aXSIsR-B21XRdcvDW1NNLVj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4149080"/>
            <a:ext cx="1907704" cy="2542612"/>
          </a:xfrm>
          <a:prstGeom prst="rect">
            <a:avLst/>
          </a:prstGeom>
          <a:noFill/>
        </p:spPr>
      </p:pic>
      <p:pic>
        <p:nvPicPr>
          <p:cNvPr id="29700" name="Picture 4" descr="https://sun9-28.userapi.com/s/v1/ig2/Kjn_ll5XERMCWyqi3G1i1AR5fb3vE5Ofbm2BZxV3Pk7o8agvR-8_uD_zSzkqEGbTlgfbanSVdR9j35mXWLaS2Ahd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77072"/>
            <a:ext cx="1944216" cy="2591276"/>
          </a:xfrm>
          <a:prstGeom prst="rect">
            <a:avLst/>
          </a:prstGeom>
          <a:noFill/>
        </p:spPr>
      </p:pic>
    </p:spTree>
  </p:cSld>
  <p:clrMapOvr>
    <a:masterClrMapping/>
  </p:clrMapOvr>
  <p:transition advTm="5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5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6431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   </a:t>
            </a:r>
            <a:r>
              <a:rPr lang="ru-RU" i="1" dirty="0" smtClean="0">
                <a:latin typeface="Monotype Corsiva" pitchFamily="66" charset="0"/>
              </a:rPr>
              <a:t>«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Игра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– это огромное светлое окно,  через которое в духовный мир ребёнка вливается живительный поток представлений,  понятий об окружающем мире. 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Игра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– это искра, зажигающая огонёк пытливости и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любознательности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.»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i="1" dirty="0" smtClean="0">
                <a:solidFill>
                  <a:srgbClr val="00B050"/>
                </a:solidFill>
                <a:latin typeface="Monotype Corsiva" pitchFamily="66" charset="0"/>
              </a:rPr>
              <a:t>      </a:t>
            </a:r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В</a:t>
            </a:r>
            <a:r>
              <a:rPr lang="ru-RU" b="1" i="1" dirty="0">
                <a:solidFill>
                  <a:srgbClr val="00B050"/>
                </a:solidFill>
                <a:latin typeface="Monotype Corsiva" pitchFamily="66" charset="0"/>
              </a:rPr>
              <a:t>. А. Сухомлинский </a:t>
            </a:r>
          </a:p>
        </p:txBody>
      </p:sp>
    </p:spTree>
    <p:extLst>
      <p:ext uri="{BB962C8B-B14F-4D97-AF65-F5344CB8AC3E}">
        <p14:creationId xmlns="" xmlns:p14="http://schemas.microsoft.com/office/powerpoint/2010/main" val="7766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Игра - вопросы</a:t>
            </a:r>
            <a:endParaRPr lang="ru-RU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какую игру играли недавно с ребёнком?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ребёнок попросит поиграть с ним, какие ваши действия?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какие игры чаще играет ваш ребёнок?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выборе новой игрушки что учитываете, чем руководствуетесь?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Рассказываете ли ребёнку в какие игры играли сами?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66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</a:rPr>
              <a:t>В игре ребёнок обучается</a:t>
            </a:r>
            <a:r>
              <a:rPr lang="en-US" b="1" spc="50" dirty="0" smtClean="0">
                <a:ln w="11430"/>
              </a:rPr>
              <a:t>:</a:t>
            </a:r>
            <a:endParaRPr lang="ru-RU" b="1" spc="50" dirty="0">
              <a:ln w="1143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692" y="134076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Переживать жизненные ситуации других людей, как свои собственные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Осознать своё место среди других людей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Уважать себя и верить в себя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Надеяться на собственные силы при столкновении с проблемой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Свободно выражать свои чувства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Переживать свой гнев, зависть, тревогу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3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</a:rPr>
              <a:t>Сюжетно-ролевая игра – это </a:t>
            </a:r>
            <a:endParaRPr lang="ru-RU" b="1" spc="50" dirty="0">
              <a:ln w="1143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3529" y="1268760"/>
            <a:ext cx="8352928" cy="49799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деятельность</a:t>
            </a:r>
            <a:r>
              <a:rPr lang="ru-RU" dirty="0" smtClean="0"/>
              <a:t>, в которой дети берут на себя роли взрослых или сказочных персонажей и от имени этих ролей проигрывают воображаемые сюжеты. В специально создаваемых самими детьми игровых условиях воспроизводят деятельность взрослых и отношения между ними. </a:t>
            </a:r>
            <a:endParaRPr lang="ru-RU" dirty="0" smtClean="0"/>
          </a:p>
          <a:p>
            <a:endParaRPr lang="zh-CN" alt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13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2211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При руководстве сюжетно-ролевыми играми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необходимо ставить следующие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 задачи: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56084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знания о труде людей разных профессий.  Обогащать впечатления детей о социальном мире.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детей в ходе игры понимать друг друга, сопереживать, проявлять чуткость и милосердие.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Пробуждать интерес к творческим проявлениям в игре и игровому общению со сверстниками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Воспитывать личностные качества ребёнка: дружелюбие, гуманность, трудолюбие, целеустремлённость, активность.</a:t>
            </a:r>
          </a:p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1312" y="501317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Способствовать формированию организаторских умений и способностей.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Развивать логическое мышление, фантазию, творческое воображение.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44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604448" cy="21602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Расширить знания детей о работе продавца в магазине.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Воспитывать уважительное и вежливое отношение к работе продавца.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Активизация словаря: продавец, покупатель, платить в кассу, витрина, товар, весы, кассир, взвешивать, заворачивать вещи, названия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продуктов, бытовых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приборов, одежды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51520" y="26064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СЮЖЕТНО-РОЛЕВАЯ ИГРА «МАГАЗИН»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23.userapi.com/s/v1/ig2/u-2ZA3tTja2TezNni9nKY-c6FCSHMFyyo6a0URgJsMfx8ehLLHD0fOiMZH4QznRtBQlTZt3x2Ms2QyzQlmvUyRT0.jpg?quality=95&amp;as=32x32,48x48,72x72,108x108,160x160,240x240,360x360,480x480,540x540,640x640,720x720,1080x1080,1280x1280,1440x1440,2560x2560&amp;from=bu&amp;cs=1280x0"/>
          <p:cNvPicPr>
            <a:picLocks noChangeAspect="1" noChangeArrowheads="1"/>
          </p:cNvPicPr>
          <p:nvPr/>
        </p:nvPicPr>
        <p:blipFill>
          <a:blip r:embed="rId3" cstate="print"/>
          <a:srcRect l="2885" r="50826" b="50826"/>
          <a:stretch>
            <a:fillRect/>
          </a:stretch>
        </p:blipFill>
        <p:spPr bwMode="auto">
          <a:xfrm>
            <a:off x="2987824" y="3573015"/>
            <a:ext cx="2987824" cy="3284985"/>
          </a:xfrm>
          <a:prstGeom prst="rect">
            <a:avLst/>
          </a:prstGeom>
          <a:noFill/>
        </p:spPr>
      </p:pic>
      <p:pic>
        <p:nvPicPr>
          <p:cNvPr id="9" name="Picture 23" descr="https://sun9-16.userapi.com/s/v1/ig2/hfBTwGQ14alM-4jYagxgYKFkyl02c-RkmqcCmQq5o4T6mJjBFZLwt9ByCKSArn7RGCIFNo2EI6_Tcx7-PZp3K8eQ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4" cstate="print"/>
          <a:srcRect l="9056" t="17223"/>
          <a:stretch>
            <a:fillRect/>
          </a:stretch>
        </p:blipFill>
        <p:spPr bwMode="auto">
          <a:xfrm>
            <a:off x="6436111" y="3573016"/>
            <a:ext cx="2707889" cy="3284984"/>
          </a:xfrm>
          <a:prstGeom prst="rect">
            <a:avLst/>
          </a:prstGeom>
          <a:noFill/>
        </p:spPr>
      </p:pic>
    </p:spTree>
  </p:cSld>
  <p:clrMapOvr>
    <a:masterClrMapping/>
  </p:clrMapOvr>
  <p:transition advTm="113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259632" y="26064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СЮЖЕТНО-РОЛЕВАЯ ИГРА «МАГАЗИН»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908720"/>
            <a:ext cx="576064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Предшествующая работа: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Поговорить с ребенком «Как я с мамой ходил в магазин (овощной, продуктовый, электробытовых товаров, хозяйственный)»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2. Рассказать о профессии продавца.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3. Рассматривание картин или фотоиллюстраций о работе магазина.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4. Дидактические игры : «Кто больше назовет предметов для магазинов: «Игрушки», «Продукты», «Посуда», «Одежда», «Кто больше назовет действий»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4.userapi.com/s/v1/ig2/wyPvcdwVsAFRrWDE5wXw1mrJFWsOsm0TKZAbqYdCvJrH2mzt7GxWb_lFLnuN7dEMS0WsFpMEQAqKfVuSyCtgyGTK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124744"/>
            <a:ext cx="3025518" cy="4032448"/>
          </a:xfrm>
          <a:prstGeom prst="rect">
            <a:avLst/>
          </a:prstGeom>
          <a:noFill/>
        </p:spPr>
      </p:pic>
    </p:spTree>
  </p:cSld>
  <p:clrMapOvr>
    <a:masterClrMapping/>
  </p:clrMapOvr>
  <p:transition advTm="1134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2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628" y="836712"/>
            <a:ext cx="6696744" cy="24482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1. Обогатить знания детей о труде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парикмахера.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Воспитывать вежливое обращение, уважение к труду парикмахера.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Активизация словаря: парикмахер, мастер, ножницы, расческа,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прическа, фен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стрижка, стрижет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челка, бреет, освежает одеколоном, пенка для укладки,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накручивать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бигуди, платить деньги в кассу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30722" name="Picture 2" descr="https://sun9-80.userapi.com/s/v1/ig2/YITWUXQp1WTcbF75OHqMjdZDW4JNg8bC6S1VPnjQZkN5PqJHl_MrRqMG3V1_r658ynpVzzY6w05vMO81X9UQ7hch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4283967" cy="3212976"/>
          </a:xfrm>
          <a:prstGeom prst="rect">
            <a:avLst/>
          </a:prstGeom>
          <a:noFill/>
        </p:spPr>
      </p:pic>
    </p:spTree>
  </p:cSld>
  <p:clrMapOvr>
    <a:masterClrMapping/>
  </p:clrMapOvr>
  <p:transition advTm="984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341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Сюжетно-ролевая игра в жизни ребёнка</vt:lpstr>
      <vt:lpstr>Слайд 2</vt:lpstr>
      <vt:lpstr>Игра - вопросы</vt:lpstr>
      <vt:lpstr>В игре ребёнок обучается:</vt:lpstr>
      <vt:lpstr>Сюжетно-ролевая игра – это </vt:lpstr>
      <vt:lpstr>При руководстве сюжетно-ролевыми играми необходимо ставить следующие задачи:</vt:lpstr>
      <vt:lpstr>Слайд 7</vt:lpstr>
      <vt:lpstr>Слайд 8</vt:lpstr>
      <vt:lpstr>Сюжетно-ролевая игра «ПАРИКМАХЕРСКАЯ» </vt:lpstr>
      <vt:lpstr>Сюжетно-ролевая игра «ПАРИКМАХЕРСКАЯ» </vt:lpstr>
      <vt:lpstr>Сюжетно-ролевая игра “Больница” </vt:lpstr>
      <vt:lpstr>Спасибо  за  внимание!</vt:lpstr>
    </vt:vector>
  </TitlesOfParts>
  <Company>Win-Yagd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«Туристическое агентство»</dc:title>
  <dc:creator>Ирина</dc:creator>
  <cp:lastModifiedBy>user</cp:lastModifiedBy>
  <cp:revision>94</cp:revision>
  <dcterms:created xsi:type="dcterms:W3CDTF">2020-02-06T15:33:28Z</dcterms:created>
  <dcterms:modified xsi:type="dcterms:W3CDTF">2026-02-23T10:11:36Z</dcterms:modified>
</cp:coreProperties>
</file>