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04864-6323-463E-B474-A2C2A97449A5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CE983-6324-4C97-AD59-5B787DABF6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детской моторики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188256"/>
            <a:ext cx="555914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Белякова В.И.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633382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764704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семенами и крупами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636479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908720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Лепка фигурок,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633382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природными материалами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631115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1" y="764704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пробками от бутылок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637688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1" y="764704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пробками от бутылок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129876" cy="504056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1760" y="548680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бусами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4638553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1760" y="548680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бусами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21760" y="2341847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829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карандашом (обведи по точкам/линиям)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46489"/>
            <a:ext cx="6408712" cy="52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53412"/>
            <a:ext cx="7229018" cy="564334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карандашом (обведи по точкам/линиям)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892480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карандашом (обведи по точкам/линиям)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4514850" cy="33909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клубочками, наматывание клубочков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3" y="1484784"/>
            <a:ext cx="7272808" cy="490723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прищепками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49996"/>
            <a:ext cx="3475037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128792" cy="470867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5682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геометрические фигуры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96" y="2204864"/>
            <a:ext cx="4635741" cy="3475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76672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 фигурный конструктор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80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Работа с карандашом (обведи по точкам/линиям)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</cp:revision>
  <dcterms:created xsi:type="dcterms:W3CDTF">2026-04-09T14:06:01Z</dcterms:created>
  <dcterms:modified xsi:type="dcterms:W3CDTF">2026-04-10T10:03:52Z</dcterms:modified>
</cp:coreProperties>
</file>