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8" r:id="rId5"/>
    <p:sldId id="269" r:id="rId6"/>
    <p:sldId id="257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slide" Target="slide1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3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slide" Target="slide5.xml"/><Relationship Id="rId7" Type="http://schemas.openxmlformats.org/officeDocument/2006/relationships/slide" Target="slide6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9" Type="http://schemas.openxmlformats.org/officeDocument/2006/relationships/image" Target="../media/image28.jpeg"/><Relationship Id="rId18" Type="http://schemas.openxmlformats.org/officeDocument/2006/relationships/image" Target="../media/image27.jpeg"/><Relationship Id="rId17" Type="http://schemas.openxmlformats.org/officeDocument/2006/relationships/image" Target="../media/image3.png"/><Relationship Id="rId16" Type="http://schemas.openxmlformats.org/officeDocument/2006/relationships/slide" Target="slide2.xml"/><Relationship Id="rId15" Type="http://schemas.openxmlformats.org/officeDocument/2006/relationships/image" Target="../media/image26.png"/><Relationship Id="rId14" Type="http://schemas.openxmlformats.org/officeDocument/2006/relationships/image" Target="../media/image25.jpeg"/><Relationship Id="rId13" Type="http://schemas.openxmlformats.org/officeDocument/2006/relationships/image" Target="../media/image24.png"/><Relationship Id="rId12" Type="http://schemas.openxmlformats.org/officeDocument/2006/relationships/image" Target="../media/image23.jpeg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slide" Target="slide9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slide" Target="slide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1235590_14-p-fon-dlya-prezentatsii-po-finansovoi-gramot-14.jpg"/>
          <p:cNvPicPr>
            <a:picLocks noChangeAspect="1" noChangeArrowheads="1"/>
          </p:cNvPicPr>
          <p:nvPr/>
        </p:nvPicPr>
        <p:blipFill>
          <a:blip r:embed="rId1" cstate="print"/>
          <a:srcRect l="33377" r="4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Интерактивная дидактическая игра 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по финансовой грамотности для детей среднего дошкольного возраста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«Дошкольник-финансист»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05" y="2744470"/>
            <a:ext cx="4392295" cy="1406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Шатихина О.В., воспитатель средней группы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Улыбка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allsoft.ru/upload/screenshots/b59/b59edab1365ff9fd3fa90bfbb92f899d.png"/>
          <p:cNvPicPr>
            <a:picLocks noChangeAspect="1" noChangeArrowheads="1"/>
          </p:cNvPicPr>
          <p:nvPr/>
        </p:nvPicPr>
        <p:blipFill>
          <a:blip r:embed="rId3" cstate="print"/>
          <a:srcRect l="37362" t="8348" r="9265" b="3166"/>
          <a:stretch>
            <a:fillRect/>
          </a:stretch>
        </p:blipFill>
        <p:spPr bwMode="auto">
          <a:xfrm>
            <a:off x="3707904" y="1124744"/>
            <a:ext cx="5217183" cy="4608512"/>
          </a:xfrm>
          <a:prstGeom prst="rect">
            <a:avLst/>
          </a:prstGeom>
          <a:noFill/>
        </p:spPr>
      </p:pic>
      <p:pic>
        <p:nvPicPr>
          <p:cNvPr id="25605" name="Picture 5" descr="C:\Users\ОЛЬГА\Searches\Desktop\png-transparent-shopping-cart-supermarket-supermarket-shopping-cart-coffee-shop-shopping-centre-shopping-mall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3568" y="3933056"/>
            <a:ext cx="2489463" cy="259228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908720"/>
          <a:ext cx="3168352" cy="1584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 тебя есть 10 рублей, что ты можешь купить? А если 20 рублей?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«Финансовые задачи»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4578" name="Picture 2" descr="https://inobr.ru/upload/iblock/fde/fde92489046689dd46b95359ec44fb3a.jpg"/>
          <p:cNvPicPr>
            <a:picLocks noChangeAspect="1" noChangeArrowheads="1"/>
          </p:cNvPicPr>
          <p:nvPr/>
        </p:nvPicPr>
        <p:blipFill>
          <a:blip r:embed="rId2" cstate="print"/>
          <a:srcRect l="16200" t="36098" r="15761" b="34121"/>
          <a:stretch>
            <a:fillRect/>
          </a:stretch>
        </p:blipFill>
        <p:spPr bwMode="auto">
          <a:xfrm>
            <a:off x="395536" y="2852936"/>
            <a:ext cx="855455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3528" y="188641"/>
            <a:ext cx="8640960" cy="2516743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Медвежонок в воскресенье на ярмарке продал 5 имбирных печений. С каждого печенья он зарабатывает по 2 монеты. Посчитай, сколько заработал медвежонок.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3554" name="Picture 2" descr="https://zelenogorsk.doukom.ru/upload/iblock/546/83/product_image_24083_1383811.png"/>
          <p:cNvPicPr>
            <a:picLocks noChangeAspect="1" noChangeArrowheads="1"/>
          </p:cNvPicPr>
          <p:nvPr/>
        </p:nvPicPr>
        <p:blipFill>
          <a:blip r:embed="rId2" cstate="print"/>
          <a:srcRect l="16726" t="17710" r="14403" b="27685"/>
          <a:stretch>
            <a:fillRect/>
          </a:stretch>
        </p:blipFill>
        <p:spPr bwMode="auto">
          <a:xfrm>
            <a:off x="179512" y="620688"/>
            <a:ext cx="885503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Линейка деревянная 15 см., артикул ЛД-15 - Стройград"/>
          <p:cNvPicPr>
            <a:picLocks noChangeAspect="1" noChangeArrowheads="1"/>
          </p:cNvPicPr>
          <p:nvPr/>
        </p:nvPicPr>
        <p:blipFill>
          <a:blip r:embed="rId3" cstate="print"/>
          <a:srcRect l="1890" t="42130" r="3611" b="46530"/>
          <a:stretch>
            <a:fillRect/>
          </a:stretch>
        </p:blipFill>
        <p:spPr bwMode="auto">
          <a:xfrm>
            <a:off x="1043608" y="5517232"/>
            <a:ext cx="6000667" cy="72008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3" descr="https://xn----7sbcofbrsbh7a0afx.xn--80adxhks/assets/uploads/files/10/pric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6805"/>
            <a:ext cx="971600" cy="971195"/>
          </a:xfrm>
          <a:prstGeom prst="rect">
            <a:avLst/>
          </a:prstGeom>
          <a:noFill/>
        </p:spPr>
      </p:pic>
      <p:pic>
        <p:nvPicPr>
          <p:cNvPr id="22530" name="Picture 2" descr="https://unitsys.ru/uts_files/images/article/1727/3273_extra_normal.png"/>
          <p:cNvPicPr>
            <a:picLocks noChangeAspect="1" noChangeArrowheads="1"/>
          </p:cNvPicPr>
          <p:nvPr/>
        </p:nvPicPr>
        <p:blipFill>
          <a:blip r:embed="rId4" cstate="print"/>
          <a:srcRect l="15789" t="17368" r="11579" b="22632"/>
          <a:stretch>
            <a:fillRect/>
          </a:stretch>
        </p:blipFill>
        <p:spPr bwMode="auto">
          <a:xfrm>
            <a:off x="252907" y="548680"/>
            <a:ext cx="8567565" cy="471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3683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3" descr="https://xn----7sbcofbrsbh7a0afx.xn--80adxhks/assets/uploads/files/10/pric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6805"/>
            <a:ext cx="971600" cy="971195"/>
          </a:xfrm>
          <a:prstGeom prst="rect">
            <a:avLst/>
          </a:prstGeom>
          <a:noFill/>
        </p:spPr>
      </p:pic>
      <p:pic>
        <p:nvPicPr>
          <p:cNvPr id="21506" name="Picture 2" descr="https://fsd.multiurok.ru/html/2017/09/29/s_59ce46c365683/img6.jpg"/>
          <p:cNvPicPr>
            <a:picLocks noChangeAspect="1" noChangeArrowheads="1"/>
          </p:cNvPicPr>
          <p:nvPr/>
        </p:nvPicPr>
        <p:blipFill>
          <a:blip r:embed="rId4" cstate="print"/>
          <a:srcRect t="34923" b="25164"/>
          <a:stretch>
            <a:fillRect/>
          </a:stretch>
        </p:blipFill>
        <p:spPr bwMode="auto">
          <a:xfrm>
            <a:off x="251520" y="1052736"/>
            <a:ext cx="4824536" cy="144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«Финансовые ребусы»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508" name="Picture 4" descr="https://cf2.ppt-online.org/files2/slide/y/yrhlzgYMqSpxX5FA1DBd7IGeEOKRNWj6n38PwHU0cQ/slide-11.jpg"/>
          <p:cNvPicPr>
            <a:picLocks noChangeAspect="1" noChangeArrowheads="1"/>
          </p:cNvPicPr>
          <p:nvPr/>
        </p:nvPicPr>
        <p:blipFill>
          <a:blip r:embed="rId5" cstate="print"/>
          <a:srcRect b="33246"/>
          <a:stretch>
            <a:fillRect/>
          </a:stretch>
        </p:blipFill>
        <p:spPr bwMode="auto">
          <a:xfrm>
            <a:off x="2555776" y="2708920"/>
            <a:ext cx="34563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s://phonoteka.org/uploads/posts/2021-05/1621344288_8-phonoteka_org-p-rebusi-fon-dlya-prezentatsii-8.jpg"/>
          <p:cNvPicPr>
            <a:picLocks noChangeAspect="1" noChangeArrowheads="1"/>
          </p:cNvPicPr>
          <p:nvPr/>
        </p:nvPicPr>
        <p:blipFill>
          <a:blip r:embed="rId6" cstate="print"/>
          <a:srcRect l="7531" t="31923" r="10000" b="25512"/>
          <a:stretch>
            <a:fillRect/>
          </a:stretch>
        </p:blipFill>
        <p:spPr bwMode="auto">
          <a:xfrm>
            <a:off x="3635896" y="4653136"/>
            <a:ext cx="502255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3" descr="https://xn----7sbcofbrsbh7a0afx.xn--80adxhks/assets/uploads/files/10/pric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2448272" cy="2447251"/>
          </a:xfrm>
          <a:prstGeom prst="rect">
            <a:avLst/>
          </a:prstGeom>
          <a:noFill/>
        </p:spPr>
      </p:pic>
      <p:pic>
        <p:nvPicPr>
          <p:cNvPr id="4" name="Picture 5" descr="C:\Users\ОЛЬГА\Searches\Desktop\finansovaya_gramotnost_blog.png.op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505" y="3696791"/>
            <a:ext cx="2796495" cy="316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ttps://xn----7sbcofbrsbh7a0afx.xn--80adxhks/assets/uploads/files/10/pric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501008"/>
            <a:ext cx="2376264" cy="2375273"/>
          </a:xfrm>
          <a:prstGeom prst="rect">
            <a:avLst/>
          </a:prstGeom>
          <a:noFill/>
        </p:spPr>
      </p:pic>
      <p:pic>
        <p:nvPicPr>
          <p:cNvPr id="6" name="Picture 13" descr="https://xn----7sbcofbrsbh7a0afx.xn--80adxhks/assets/uploads/files/10/pric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2376264" cy="2375273"/>
          </a:xfrm>
          <a:prstGeom prst="rect">
            <a:avLst/>
          </a:prstGeom>
          <a:noFill/>
        </p:spPr>
      </p:pic>
      <p:pic>
        <p:nvPicPr>
          <p:cNvPr id="7" name="Picture 13" descr="https://xn----7sbcofbrsbh7a0afx.xn--80adxhks/assets/uploads/files/10/pric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2448272" cy="2447251"/>
          </a:xfrm>
          <a:prstGeom prst="rect">
            <a:avLst/>
          </a:prstGeom>
          <a:noFill/>
        </p:spPr>
      </p:pic>
      <p:pic>
        <p:nvPicPr>
          <p:cNvPr id="8" name="Picture 13" descr="https://xn----7sbcofbrsbh7a0afx.xn--80adxhks/assets/uploads/files/10/pric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232248" cy="22313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монету нажимай, задание выбирай!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4482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«Доскажи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словечко»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772816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Финансовые задачки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005064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Финансовые вопросы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772817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«Четвертый лишний»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5013176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Финансовые сказки</a:t>
            </a:r>
            <a:endParaRPr lang="ru-RU" sz="2400" dirty="0"/>
          </a:p>
        </p:txBody>
      </p:sp>
      <p:pic>
        <p:nvPicPr>
          <p:cNvPr id="15" name="Picture 13" descr="https://xn----7sbcofbrsbh7a0afx.xn--80adxhks/assets/uploads/files/10/pric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2232248" cy="223131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27784" y="2204864"/>
            <a:ext cx="180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Финансовые ребусы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482" name="Picture 2" descr="https://ic.pics.livejournal.com/mikhaelis2009/81361900/883992/88399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3244082" cy="1417281"/>
          </a:xfrm>
          <a:prstGeom prst="rect">
            <a:avLst/>
          </a:prstGeom>
          <a:noFill/>
        </p:spPr>
      </p:pic>
      <p:pic>
        <p:nvPicPr>
          <p:cNvPr id="20486" name="Picture 6" descr="Смартфон на бел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304256" cy="2304256"/>
          </a:xfrm>
          <a:prstGeom prst="rect">
            <a:avLst/>
          </a:prstGeom>
          <a:noFill/>
        </p:spPr>
      </p:pic>
      <p:pic>
        <p:nvPicPr>
          <p:cNvPr id="20490" name="Picture 10" descr="Книга на бел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236380"/>
            <a:ext cx="1728192" cy="1621620"/>
          </a:xfrm>
          <a:prstGeom prst="rect">
            <a:avLst/>
          </a:prstGeom>
          <a:noFill/>
        </p:spPr>
      </p:pic>
      <p:pic>
        <p:nvPicPr>
          <p:cNvPr id="20492" name="Picture 12" descr="Фрукты на бел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09120"/>
            <a:ext cx="2760241" cy="15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s://catherineasquithgallery.com/uploads/posts/2021-02/1614545988_7-p-solntse-na-belom-fone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933056"/>
            <a:ext cx="1910780" cy="1872208"/>
          </a:xfrm>
          <a:prstGeom prst="rect">
            <a:avLst/>
          </a:prstGeom>
          <a:noFill/>
        </p:spPr>
      </p:pic>
      <p:sp>
        <p:nvSpPr>
          <p:cNvPr id="20496" name="AutoShape 16" descr="https://e7.pngegg.com/pngimages/637/194/png-clipart-goal-xchng-clock-time-management-animated-flash-sale-sign-angle-monochrom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498" name="Picture 18" descr="https://e7.pngegg.com/pngimages/637/194/png-clipart-goal-xchng-clock-time-management-animated-flash-sale-sign-angle-monochrom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77072"/>
            <a:ext cx="130923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0" name="Picture 20" descr="https://abrakadabra.fun/uploads/posts/2022-01/1641850964_18-abrakadabra-fun-p-klipart-deti-na-prozrachnom-fone-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780928"/>
            <a:ext cx="2171375" cy="1804828"/>
          </a:xfrm>
          <a:prstGeom prst="rect">
            <a:avLst/>
          </a:prstGeom>
          <a:noFill/>
        </p:spPr>
      </p:pic>
      <p:pic>
        <p:nvPicPr>
          <p:cNvPr id="20502" name="Picture 22" descr="https://img2.freepng.ru/20190905/juu/transparent-toy-games-play-clip-art-5d70d214b8de12.41399570156767490075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924944"/>
            <a:ext cx="209055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9512" y="0"/>
            <a:ext cx="8784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предметы, которые можно купить за деньги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Стрелка вправо 16">
            <a:hlinkClick r:id="rId10" action="ppaction://hlinksldjump"/>
          </p:cNvPr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5209 -0.3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0.01736 L 0.09444 -0.47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3982 L -0.18246 -0.48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13" descr="https://xn----7sbcofbrsbh7a0afx.xn--80adxhks/assets/uploads/files/10/pric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6805"/>
            <a:ext cx="971600" cy="971195"/>
          </a:xfrm>
          <a:prstGeom prst="rect">
            <a:avLst/>
          </a:prstGeom>
          <a:noFill/>
        </p:spPr>
      </p:pic>
      <p:pic>
        <p:nvPicPr>
          <p:cNvPr id="20482" name="Picture 2" descr="https://ic.pics.livejournal.com/mikhaelis2009/81361900/883992/88399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3244082" cy="1417281"/>
          </a:xfrm>
          <a:prstGeom prst="rect">
            <a:avLst/>
          </a:prstGeom>
          <a:noFill/>
        </p:spPr>
      </p:pic>
      <p:pic>
        <p:nvPicPr>
          <p:cNvPr id="20486" name="Picture 6" descr="Смартфон на бел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304256" cy="2304256"/>
          </a:xfrm>
          <a:prstGeom prst="rect">
            <a:avLst/>
          </a:prstGeom>
          <a:noFill/>
        </p:spPr>
      </p:pic>
      <p:pic>
        <p:nvPicPr>
          <p:cNvPr id="20490" name="Picture 10" descr="Книга на бел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236380"/>
            <a:ext cx="1728192" cy="1621620"/>
          </a:xfrm>
          <a:prstGeom prst="rect">
            <a:avLst/>
          </a:prstGeom>
          <a:noFill/>
        </p:spPr>
      </p:pic>
      <p:pic>
        <p:nvPicPr>
          <p:cNvPr id="20492" name="Picture 12" descr="Фрукты на бел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099346"/>
            <a:ext cx="2760241" cy="15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s://catherineasquithgallery.com/uploads/posts/2021-02/1614545988_7-p-solntse-na-belom-fone-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933056"/>
            <a:ext cx="1910780" cy="1872208"/>
          </a:xfrm>
          <a:prstGeom prst="rect">
            <a:avLst/>
          </a:prstGeom>
          <a:noFill/>
        </p:spPr>
      </p:pic>
      <p:sp>
        <p:nvSpPr>
          <p:cNvPr id="20496" name="AutoShape 16" descr="https://e7.pngegg.com/pngimages/637/194/png-clipart-goal-xchng-clock-time-management-animated-flash-sale-sign-angle-monochrom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498" name="Picture 18" descr="https://e7.pngegg.com/pngimages/637/194/png-clipart-goal-xchng-clock-time-management-animated-flash-sale-sign-angle-monochrom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861048"/>
            <a:ext cx="130923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0" name="Picture 20" descr="https://abrakadabra.fun/uploads/posts/2022-01/1641850964_18-abrakadabra-fun-p-klipart-deti-na-prozrachnom-fone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429000"/>
            <a:ext cx="2171375" cy="18048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0"/>
            <a:ext cx="8784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предметы, которые за деньги не купишь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3851920" y="476672"/>
            <a:ext cx="1800200" cy="18722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13" descr="https://xn----7sbcofbrsbh7a0afx.xn--80adxhks/assets/uploads/files/10/pric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6805"/>
            <a:ext cx="971600" cy="97119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1520" y="692696"/>
            <a:ext cx="3744416" cy="2520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Эта резвая купчиха поступает очень лихо!</a:t>
            </a:r>
            <a:endParaRPr lang="ru-RU" dirty="0" smtClean="0"/>
          </a:p>
          <a:p>
            <a:r>
              <a:rPr lang="ru-RU" dirty="0" smtClean="0"/>
              <a:t>В телевизор залезает</a:t>
            </a:r>
            <a:endParaRPr lang="ru-RU" dirty="0" smtClean="0"/>
          </a:p>
          <a:p>
            <a:r>
              <a:rPr lang="ru-RU" dirty="0" smtClean="0"/>
              <a:t>И товары предлагает:</a:t>
            </a:r>
            <a:endParaRPr lang="ru-RU" dirty="0" smtClean="0"/>
          </a:p>
          <a:p>
            <a:r>
              <a:rPr lang="ru-RU" dirty="0" smtClean="0"/>
              <a:t>От компьютеров до хлама.</a:t>
            </a:r>
            <a:endParaRPr lang="ru-RU" dirty="0" smtClean="0"/>
          </a:p>
          <a:p>
            <a:r>
              <a:rPr lang="ru-RU" dirty="0" smtClean="0"/>
              <a:t>Имя у нее …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63888" y="3284984"/>
            <a:ext cx="2160240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товаре быть должна</a:t>
            </a:r>
            <a:endParaRPr lang="ru-RU" dirty="0" smtClean="0"/>
          </a:p>
          <a:p>
            <a:r>
              <a:rPr lang="ru-RU" dirty="0" smtClean="0"/>
              <a:t>Обязательно…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0"/>
            <a:ext cx="8784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«Доскажи словечко»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1052736"/>
            <a:ext cx="3672408" cy="2304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Это крупный магазин,</a:t>
            </a:r>
            <a:endParaRPr lang="ru-RU" dirty="0" smtClean="0"/>
          </a:p>
          <a:p>
            <a:r>
              <a:rPr lang="ru-RU" dirty="0" smtClean="0"/>
              <a:t>У него не счесть витрин.</a:t>
            </a:r>
            <a:endParaRPr lang="ru-RU" dirty="0" smtClean="0"/>
          </a:p>
          <a:p>
            <a:r>
              <a:rPr lang="ru-RU" dirty="0" smtClean="0"/>
              <a:t>Всё найдётся на прилавке -</a:t>
            </a:r>
            <a:endParaRPr lang="ru-RU" dirty="0" smtClean="0"/>
          </a:p>
          <a:p>
            <a:r>
              <a:rPr lang="ru-RU" dirty="0" smtClean="0"/>
              <a:t>От одежды до булавки.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23528" y="3861048"/>
            <a:ext cx="3168352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Всё, что в жизни продаётся,</a:t>
            </a:r>
            <a:endParaRPr lang="ru-RU" dirty="0" smtClean="0"/>
          </a:p>
          <a:p>
            <a:r>
              <a:rPr lang="ru-RU" dirty="0" smtClean="0"/>
              <a:t>Одинаково зовётся:</a:t>
            </a:r>
            <a:endParaRPr lang="ru-RU" dirty="0" smtClean="0"/>
          </a:p>
          <a:p>
            <a:r>
              <a:rPr lang="ru-RU" dirty="0" smtClean="0"/>
              <a:t>И крупа, и самовар</a:t>
            </a:r>
            <a:endParaRPr lang="ru-RU" dirty="0" smtClean="0"/>
          </a:p>
          <a:p>
            <a:r>
              <a:rPr lang="ru-RU" dirty="0" smtClean="0"/>
              <a:t>Называется ...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364088" y="5229200"/>
            <a:ext cx="3456384" cy="1179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 сметану, хлеб и сыр</a:t>
            </a:r>
            <a:endParaRPr lang="ru-RU" dirty="0" smtClean="0"/>
          </a:p>
          <a:p>
            <a:r>
              <a:rPr lang="ru-RU" dirty="0" smtClean="0"/>
              <a:t>В кассе чек пробьёт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«Четвертый лишний»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92696"/>
          <a:ext cx="8856984" cy="58326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145816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 descr="C:\Users\ОЛЬГА\Searches\Desktop\0c4a778c183928ddc8a07cf4fb689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1224136" cy="1224136"/>
          </a:xfrm>
          <a:prstGeom prst="rect">
            <a:avLst/>
          </a:prstGeom>
          <a:noFill/>
        </p:spPr>
      </p:pic>
      <p:pic>
        <p:nvPicPr>
          <p:cNvPr id="17410" name="Picture 2" descr="C:\Users\ОЛЬГА\Searches\Desktop\россия_1.png"/>
          <p:cNvPicPr>
            <a:picLocks noChangeAspect="1" noChangeArrowheads="1"/>
          </p:cNvPicPr>
          <p:nvPr/>
        </p:nvPicPr>
        <p:blipFill>
          <a:blip r:embed="rId3" cstate="print"/>
          <a:srcRect t="23529" b="23530"/>
          <a:stretch>
            <a:fillRect/>
          </a:stretch>
        </p:blipFill>
        <p:spPr bwMode="auto">
          <a:xfrm>
            <a:off x="2339752" y="1124743"/>
            <a:ext cx="1872208" cy="867521"/>
          </a:xfrm>
          <a:prstGeom prst="rect">
            <a:avLst/>
          </a:prstGeom>
          <a:noFill/>
        </p:spPr>
      </p:pic>
      <p:pic>
        <p:nvPicPr>
          <p:cNvPr id="17411" name="Picture 3" descr="C:\Users\ОЛЬГА\Searches\Desktop\13024_usa_1_bio._dollar_2000_king_werbebn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2116408" cy="936104"/>
          </a:xfrm>
          <a:prstGeom prst="rect">
            <a:avLst/>
          </a:prstGeom>
          <a:noFill/>
        </p:spPr>
      </p:pic>
      <p:pic>
        <p:nvPicPr>
          <p:cNvPr id="17412" name="Picture 4" descr="C:\Users\ОЛЬГА\Searches\Desktop\Banknote_5000_rubles_(1997)_b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80728"/>
            <a:ext cx="2145796" cy="936104"/>
          </a:xfrm>
          <a:prstGeom prst="rect">
            <a:avLst/>
          </a:prstGeom>
          <a:noFill/>
        </p:spPr>
      </p:pic>
      <p:pic>
        <p:nvPicPr>
          <p:cNvPr id="17413" name="Picture 5" descr="C:\Users\ОЛЬГА\Searches\Desktop\ба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C:\Users\ОЛЬГА\Searches\Desktop\с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C:\Users\ОЛЬГА\Searches\Desktop\круж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699030"/>
            <a:ext cx="1656184" cy="124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C:\Users\ОЛЬГА\Searches\Desktop\a4938ed18c097c14b9ee91d090c47413.jpg.opdownloa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645024"/>
            <a:ext cx="1440160" cy="1440160"/>
          </a:xfrm>
          <a:prstGeom prst="rect">
            <a:avLst/>
          </a:prstGeom>
          <a:noFill/>
        </p:spPr>
      </p:pic>
      <p:pic>
        <p:nvPicPr>
          <p:cNvPr id="17418" name="Picture 10" descr="C:\Users\ОЛЬГА\Searches\Desktop\Аквапарк-в-Лужниках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204864"/>
            <a:ext cx="1837352" cy="1224136"/>
          </a:xfrm>
          <a:prstGeom prst="rect">
            <a:avLst/>
          </a:prstGeom>
          <a:noFill/>
        </p:spPr>
      </p:pic>
      <p:pic>
        <p:nvPicPr>
          <p:cNvPr id="17419" name="Picture 11" descr="C:\Users\ОЛЬГА\Searches\Desktop\file134163796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5157192"/>
            <a:ext cx="1080542" cy="1329764"/>
          </a:xfrm>
          <a:prstGeom prst="rect">
            <a:avLst/>
          </a:prstGeom>
          <a:noFill/>
        </p:spPr>
      </p:pic>
      <p:pic>
        <p:nvPicPr>
          <p:cNvPr id="17421" name="Picture 13" descr="C:\Users\ОЛЬГА\Searches\Desktop\f_YXZhdGFycy5tZHMueWFuZGV4Lm5ldC9nZXQtZGlzdHJpY3RzLzE1NDA4MTMvMmEwMDAwMDE2Y2FlN2E0NDM2OTJiNmFmZWMzYTc4ZWFiZmEyL29wdGltaXplP19faWQ9MTI5Mjk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276872"/>
            <a:ext cx="1836105" cy="1224136"/>
          </a:xfrm>
          <a:prstGeom prst="rect">
            <a:avLst/>
          </a:prstGeom>
          <a:noFill/>
        </p:spPr>
      </p:pic>
      <p:pic>
        <p:nvPicPr>
          <p:cNvPr id="17422" name="Picture 14" descr="C:\Users\ОЛЬГА\Searches\Desktop\bankoma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5157192"/>
            <a:ext cx="1181313" cy="1296144"/>
          </a:xfrm>
          <a:prstGeom prst="rect">
            <a:avLst/>
          </a:prstGeom>
          <a:noFill/>
        </p:spPr>
      </p:pic>
      <p:pic>
        <p:nvPicPr>
          <p:cNvPr id="17423" name="Picture 15" descr="C:\Users\ОЛЬГА\Searches\Desktop\1560103562721.jpeg"/>
          <p:cNvPicPr>
            <a:picLocks noChangeAspect="1" noChangeArrowheads="1"/>
          </p:cNvPicPr>
          <p:nvPr/>
        </p:nvPicPr>
        <p:blipFill>
          <a:blip r:embed="rId14" cstate="print"/>
          <a:srcRect l="12690" t="9524" r="17512"/>
          <a:stretch>
            <a:fillRect/>
          </a:stretch>
        </p:blipFill>
        <p:spPr bwMode="auto">
          <a:xfrm>
            <a:off x="5076056" y="5085185"/>
            <a:ext cx="833777" cy="1440160"/>
          </a:xfrm>
          <a:prstGeom prst="rect">
            <a:avLst/>
          </a:prstGeom>
          <a:noFill/>
        </p:spPr>
      </p:pic>
      <p:pic>
        <p:nvPicPr>
          <p:cNvPr id="17424" name="Picture 16" descr="C:\Users\ОЛЬГА\Searches\Desktop\2486_1900_190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4" y="5157192"/>
            <a:ext cx="864096" cy="1361489"/>
          </a:xfrm>
          <a:prstGeom prst="rect">
            <a:avLst/>
          </a:prstGeom>
          <a:noFill/>
        </p:spPr>
      </p:pic>
      <p:pic>
        <p:nvPicPr>
          <p:cNvPr id="3" name="Picture 13" descr="https://xn----7sbcofbrsbh7a0afx.xn--80adxhks/assets/uploads/files/10/pric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030761"/>
            <a:ext cx="827584" cy="827239"/>
          </a:xfrm>
          <a:prstGeom prst="rect">
            <a:avLst/>
          </a:prstGeom>
          <a:noFill/>
        </p:spPr>
      </p:pic>
      <p:pic>
        <p:nvPicPr>
          <p:cNvPr id="17425" name="Picture 17" descr="C:\Users\ОЛЬГА\Searches\Desktop\view0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2276872"/>
            <a:ext cx="1728192" cy="1232366"/>
          </a:xfrm>
          <a:prstGeom prst="rect">
            <a:avLst/>
          </a:prstGeom>
          <a:noFill/>
        </p:spPr>
      </p:pic>
      <p:pic>
        <p:nvPicPr>
          <p:cNvPr id="17426" name="Picture 18" descr="C:\Users\ОЛЬГА\Searches\Desktop\магнит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04248" y="2276872"/>
            <a:ext cx="1872208" cy="124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Что нашла Муха, когда пошла по полю в сказке «Муха-Цокотуха»?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«Финансовые сказки»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6" descr="Смартфон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304256" cy="2304256"/>
          </a:xfrm>
          <a:prstGeom prst="rect">
            <a:avLst/>
          </a:prstGeom>
          <a:noFill/>
        </p:spPr>
      </p:pic>
      <p:pic>
        <p:nvPicPr>
          <p:cNvPr id="7" name="Picture 10" descr="Книга на бел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2378950" cy="2232248"/>
          </a:xfrm>
          <a:prstGeom prst="rect">
            <a:avLst/>
          </a:prstGeom>
          <a:noFill/>
        </p:spPr>
      </p:pic>
      <p:sp>
        <p:nvSpPr>
          <p:cNvPr id="19458" name="AutoShape 2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Сапоги женские красные с прямоугольным носом осень весна больших и  маленьких размеров купить в интернет-магазине Sate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9461" name="Picture 5" descr="C:\Users\ОЛЬГА\Searches\Desktop\png-transparent-red-wellington-boot-red-rain-boots-boots-accessories-shoe.png"/>
          <p:cNvPicPr>
            <a:picLocks noChangeAspect="1" noChangeArrowheads="1"/>
          </p:cNvPicPr>
          <p:nvPr/>
        </p:nvPicPr>
        <p:blipFill>
          <a:blip r:embed="rId4" cstate="print"/>
          <a:srcRect l="21265" t="13291" r="14938"/>
          <a:stretch>
            <a:fillRect/>
          </a:stretch>
        </p:blipFill>
        <p:spPr bwMode="auto">
          <a:xfrm>
            <a:off x="3995936" y="2204864"/>
            <a:ext cx="190728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3" name="Picture 7" descr="https://www.deloks.ru/upload/iblock/f2d/3e6h8sip4sp9tjnoulj316zyzi74a25n/shokolad_portsionnyy_monety_v_banke_rubl_6g_120_sht_1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6"/>
            <a:ext cx="2181200" cy="21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12360" y="6381328"/>
            <a:ext cx="115212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Назови сказку о волшебном олене, у которого было особенное копытце, с помощью которого можно добывать драгоценные камни.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5" name="Picture 1" descr="C:\Users\ОЛЬГА\Searches\Desktop\diafilm-14.jpg"/>
          <p:cNvPicPr>
            <a:picLocks noChangeAspect="1" noChangeArrowheads="1"/>
          </p:cNvPicPr>
          <p:nvPr/>
        </p:nvPicPr>
        <p:blipFill>
          <a:blip r:embed="rId3" cstate="print"/>
          <a:srcRect r="12718" b="18213"/>
          <a:stretch>
            <a:fillRect/>
          </a:stretch>
        </p:blipFill>
        <p:spPr bwMode="auto">
          <a:xfrm>
            <a:off x="827584" y="1916832"/>
            <a:ext cx="2736304" cy="192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ОЛЬГА\Searches\Desktop\main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63776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ОЛЬГА\Searches\Desktop\Volk-i-semero-kozly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7112"/>
            <a:ext cx="3282729" cy="1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ОЛЬГА\Searches\Desktop\ae2d497f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21088"/>
            <a:ext cx="2627784" cy="197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586161_86-p-fon-dlya-prezentatsii-dlya-studentov-92.png"/>
          <p:cNvPicPr>
            <a:picLocks noChangeAspect="1" noChangeArrowheads="1"/>
          </p:cNvPicPr>
          <p:nvPr/>
        </p:nvPicPr>
        <p:blipFill>
          <a:blip r:embed="rId1" cstate="print"/>
          <a:srcRect r="328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зовут героя сказки, который закопал 5 золотых монет на Поле Чудес в Стране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Дураков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чтобы вырастить золотое дерево?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 descr="Герои мультикалун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977651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ОЛЬГА\Searches\Desktop\бу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2157586" cy="2820469"/>
          </a:xfrm>
          <a:prstGeom prst="rect">
            <a:avLst/>
          </a:prstGeom>
          <a:noFill/>
        </p:spPr>
      </p:pic>
      <p:pic>
        <p:nvPicPr>
          <p:cNvPr id="26631" name="Picture 7" descr="https://i.pinimg.com/736x/d5/9c/b9/d59cb951496608eeaed0ceae917044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501693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5" name="AutoShape 11" descr="https://udoba.org/sites/default/files/h5p/content/2686/images/match-5f97057083c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6637" name="Picture 13" descr="https://i.ytimg.com/vi/Y_F0Zh_QzUU/maxresdefault.jpg"/>
          <p:cNvPicPr>
            <a:picLocks noChangeAspect="1" noChangeArrowheads="1"/>
          </p:cNvPicPr>
          <p:nvPr/>
        </p:nvPicPr>
        <p:blipFill>
          <a:blip r:embed="rId5" cstate="print"/>
          <a:srcRect l="29146" r="30971"/>
          <a:stretch>
            <a:fillRect/>
          </a:stretch>
        </p:blipFill>
        <p:spPr bwMode="auto">
          <a:xfrm>
            <a:off x="4499992" y="1412776"/>
            <a:ext cx="1872208" cy="264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3" descr="https://xn----7sbcofbrsbh7a0afx.xn--80adxhks/assets/uploads/files/10/pric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827584" cy="82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WPS Presentation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Comic Sans MS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79001</cp:lastModifiedBy>
  <cp:revision>41</cp:revision>
  <dcterms:created xsi:type="dcterms:W3CDTF">2022-11-06T10:36:00Z</dcterms:created>
  <dcterms:modified xsi:type="dcterms:W3CDTF">2026-05-31T19:11:24Z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1049-12.1.0.25862</vt:lpwstr>
  </property>
  <property fmtid="{D5CDD505-2E9C-101B-9397-08002B2CF9AE}" pid="3" name="ICV">
    <vt:lpwstr>CAD93F6AE0AF4F6AA08065393BAC0E30_12</vt:lpwstr>
  </property>
</Properties>
</file>