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-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87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88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43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589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014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03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097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25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01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065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95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D71AA-92EE-449A-AF1F-1D497DE3EB3B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F2F33-FBE0-419D-9906-838616462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38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35" y="3275856"/>
            <a:ext cx="5755775" cy="302433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60648" y="467544"/>
            <a:ext cx="61926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dirty="0" smtClean="0">
                <a:latin typeface="Arial" pitchFamily="34" charset="0"/>
                <a:cs typeface="Arial" pitchFamily="34" charset="0"/>
              </a:rPr>
              <a:t>памятка </a:t>
            </a:r>
          </a:p>
          <a:p>
            <a:pPr algn="ctr" fontAlgn="base"/>
            <a:r>
              <a:rPr lang="ru-RU" b="1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изготовлению ватно-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марлевoй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повязки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0107" y="1259632"/>
            <a:ext cx="60486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Чтобы </a:t>
            </a:r>
            <a:r>
              <a:rPr lang="ru-RU" sz="1400" dirty="0"/>
              <a:t>избежать заражения опасным вирусом со всеми его осложнениями, нужно обезопасить себя любыми возможными способами. Ватно-марлевая повязка является самым простым и доступным средством защиты дыхательных путей от различных бактерий и инфекций. Также она необходима, когда кто-нибудь из семьи уже заболел, и вы не хотите, чтобы остальные члены семьи заразились.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7773" y="6962328"/>
            <a:ext cx="6048672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Вам </a:t>
            </a:r>
            <a:r>
              <a:rPr lang="ru-RU" sz="1400" dirty="0"/>
              <a:t>понадобится: 2 бинта 14 см шириной и 7 м в длину; упаковка гигиенической медицинской ваты (100 грамм). На край бинта длиной 60 см положить вату размером </a:t>
            </a:r>
            <a:r>
              <a:rPr lang="ru-RU" sz="1400" dirty="0" err="1"/>
              <a:t>14х14</a:t>
            </a:r>
            <a:r>
              <a:rPr lang="ru-RU" sz="1400" dirty="0"/>
              <a:t> см, подвернув его в бинт 3 раза. Второй бинт нужно разрезать вдоль на две части. Каждую половину скручивают для завязок, их продевают вверху и внизу, повязки зашивают. На выходе получается 12-14 повязок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4550100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132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zn-course</dc:creator>
  <cp:lastModifiedBy>adm-local</cp:lastModifiedBy>
  <cp:revision>6</cp:revision>
  <dcterms:created xsi:type="dcterms:W3CDTF">2022-11-23T07:53:06Z</dcterms:created>
  <dcterms:modified xsi:type="dcterms:W3CDTF">2022-11-29T09:26:14Z</dcterms:modified>
</cp:coreProperties>
</file>