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14" r:id="rId2"/>
  </p:sldMasterIdLst>
  <p:sldIdLst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D41D-31D9-4AF7-8BC4-C72698CC16AA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4829-BBE8-426F-A0F0-7ECD566CB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6FAD-A8AA-4329-B86B-EBDFF3F0A12B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5178-A0DC-4061-A12F-3D829211C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A48A0-532C-4831-BA4E-DD383C75184B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B59F2-E29B-4F4B-A3DE-59ED9DE54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3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E2292-F181-41A2-8FB0-5115AADCEF9F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8317C-30D4-4FE3-8DF4-37B7B23D0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1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FCF98-E9BD-4813-B108-9F61EB98B39E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41CD3-2E5D-43D6-A64B-548C6F69F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571BC-EE79-4BE5-A4B9-5C51116C4FAB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E65C2-8A7F-4D2B-B015-C27669631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1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3923F-ADDE-43C6-AA44-C2843F40E08D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05480-043E-41B2-A029-53F9D7043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2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28298-E80B-4364-A4A9-432B9AE22090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B82EA-8B08-4FCD-B5BC-987E0A5DDB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2301F-EA85-4067-89EF-E2CDD9F9A786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DDBF-6DEB-4057-B87B-3E741FF7E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553E4-E9B5-460E-B387-DB5FBAB2F37A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C3AF2-B268-4962-8AF4-C507A63DB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0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CD811-2B4D-4E86-83F0-F0E532465B40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424E2-C986-43D1-AB3A-2D6155B83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A55E-C4BC-4412-BA38-3B0E2C04B289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5686-9647-409C-9152-B164CBE70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A24B0-5A40-4725-AD9C-83A063CB3948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01887-A9B8-4DE4-8D16-1972CAB9B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4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A24B0-5A40-4725-AD9C-83A063CB3948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01887-A9B8-4DE4-8D16-1972CAB9B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16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A24B0-5A40-4725-AD9C-83A063CB3948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01887-A9B8-4DE4-8D16-1972CAB9B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6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A24B0-5A40-4725-AD9C-83A063CB3948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01887-A9B8-4DE4-8D16-1972CAB9B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05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A24B0-5A40-4725-AD9C-83A063CB3948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01887-A9B8-4DE4-8D16-1972CAB9B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02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8D3B5-81F6-424B-AFAF-B8FB748B6374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E68E9-372B-4683-9419-A7BC4A33E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7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5974B-D3D7-4451-BFC2-9E115CF5E0DE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5CC9F-5B7E-4E4E-8E1B-406500301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7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6882-3111-4767-BD5E-B706FF7C44DD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7482-2240-492B-A2E3-D93CE19A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B878-5A3B-4DB8-A25B-EC21D0C28BC6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443D-C8FD-438D-B001-DE4DE1196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E013-CF0D-42A6-90C8-448EEB726223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56D4-70E1-4CBD-A000-B23DA345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5CA8-EA34-4BE9-AAE0-FCC416661887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22CA-71DF-4332-92BD-9CB00ABDC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F48A-F1A8-4D12-9E59-9A2B69BF4423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EC77-F4BA-4C44-AA1E-5CB97C81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7F-669A-41E0-964C-A2FC28AB56B6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08F3-12C3-4CB5-9CC1-176A553B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CE9D-4F12-4D90-ABF4-9FBB6CE51A32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D95A-642C-488D-A748-D0A6387A0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7A598-F58D-463F-9970-73EA1C4EBC29}" type="datetimeFigureOut">
              <a:rPr lang="ru-RU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ED63F-D68E-4F53-AB0C-F6B7D40A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78" r:id="rId4"/>
    <p:sldLayoutId id="2147483792" r:id="rId5"/>
    <p:sldLayoutId id="2147483777" r:id="rId6"/>
    <p:sldLayoutId id="2147483793" r:id="rId7"/>
    <p:sldLayoutId id="2147483794" r:id="rId8"/>
    <p:sldLayoutId id="2147483776" r:id="rId9"/>
    <p:sldLayoutId id="21474837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07A598-F58D-463F-9970-73EA1C4EBC29}" type="datetimeFigureOut">
              <a:rPr lang="ru-RU" smtClean="0"/>
              <a:pPr>
                <a:defRPr/>
              </a:pPr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2AED63F-D68E-4F53-AB0C-F6B7D40A31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0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Gimn_Kryma_-_(iPleer.com)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RusAnthem2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5624221"/>
            <a:ext cx="4608513" cy="104513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Подготовила воспитатель: </a:t>
            </a:r>
            <a:r>
              <a:rPr lang="ru-RU" sz="1600" b="1" dirty="0" err="1" smtClean="0">
                <a:solidFill>
                  <a:schemeClr val="tx1"/>
                </a:solidFill>
              </a:rPr>
              <a:t>Ланг</a:t>
            </a:r>
            <a:r>
              <a:rPr lang="ru-RU" sz="1600" b="1" dirty="0" smtClean="0">
                <a:solidFill>
                  <a:schemeClr val="tx1"/>
                </a:solidFill>
              </a:rPr>
              <a:t> Ю.В.</a:t>
            </a:r>
            <a:endParaRPr lang="ru-RU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2023год</a:t>
            </a:r>
            <a:r>
              <a:rPr lang="ru-RU" sz="16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/>
              <a:t>«Детский сад № 215» (МБДОУ Д/с №215)</a:t>
            </a:r>
          </a:p>
          <a:p>
            <a:pPr algn="ctr"/>
            <a:endParaRPr lang="ru-RU" b="1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98475" y="1102429"/>
            <a:ext cx="7602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CC0000"/>
                </a:solidFill>
              </a:rPr>
              <a:t>Тема:</a:t>
            </a:r>
            <a:r>
              <a:rPr lang="ru-RU" sz="3600" b="1" dirty="0">
                <a:solidFill>
                  <a:srgbClr val="CC0000"/>
                </a:solidFill>
              </a:rPr>
              <a:t> </a:t>
            </a:r>
            <a:r>
              <a:rPr lang="ru-RU" sz="3600" b="1" dirty="0">
                <a:solidFill>
                  <a:srgbClr val="CC0000"/>
                </a:solidFill>
              </a:rPr>
              <a:t>«Воссоединения Крыма с Россией»</a:t>
            </a:r>
            <a:endParaRPr lang="ru-RU" sz="2400" b="1" dirty="0"/>
          </a:p>
        </p:txBody>
      </p:sp>
      <p:pic>
        <p:nvPicPr>
          <p:cNvPr id="24580" name="Picture 7" descr="1l6l0-2t2rkFKJ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67035"/>
            <a:ext cx="41402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371227"/>
            <a:ext cx="43211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/>
              <a:t>У Крыма тоже есть свой флаг</a:t>
            </a:r>
            <a:r>
              <a:rPr lang="ru-RU" sz="2000"/>
              <a:t>. Государственный флаг республики Крым, как и флаг России, тоже трехцветный.</a:t>
            </a:r>
          </a:p>
        </p:txBody>
      </p:sp>
      <p:pic>
        <p:nvPicPr>
          <p:cNvPr id="35842" name="Picture 7" descr="img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5916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250825" y="522922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/>
              <a:t>Синий – надежда на светлое будущее.</a:t>
            </a:r>
          </a:p>
          <a:p>
            <a:pPr algn="ctr"/>
            <a:r>
              <a:rPr lang="uk-UA" b="1"/>
              <a:t>Красный цвет – это трагические страницы истории нашего полуострова.</a:t>
            </a:r>
            <a:endParaRPr lang="ru-RU" b="1"/>
          </a:p>
          <a:p>
            <a:pPr algn="ctr"/>
            <a:r>
              <a:rPr lang="uk-UA" b="1"/>
              <a:t>А основной, посредине белый фон – чистая страница, на которой пишется современная история Крыма.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/>
              <a:t>Т</a:t>
            </a:r>
            <a:r>
              <a:rPr lang="uk-UA" sz="2000" b="1"/>
              <a:t>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</a:t>
            </a:r>
            <a:br>
              <a:rPr lang="uk-UA" sz="2000" b="1"/>
            </a:br>
            <a:r>
              <a:rPr lang="uk-UA" sz="2000" b="1"/>
              <a:t>Это как символ хранителя и защитника республики  Крым.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36866" name="Picture 5" descr="img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2975"/>
            <a:ext cx="61928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Gimn_Kryma_-_(iPleer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300788" y="5006975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 И конечно же у Крыма есть главная песня – гимн 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4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 dirty="0" smtClean="0"/>
              <a:t>. </a:t>
            </a:r>
            <a:r>
              <a:rPr lang="uk-UA" sz="1800" b="1" dirty="0" err="1"/>
              <a:t>Со</a:t>
            </a:r>
            <a:r>
              <a:rPr lang="uk-UA" sz="1800" b="1" dirty="0"/>
              <a:t> словом «</a:t>
            </a:r>
            <a:r>
              <a:rPr lang="uk-UA" sz="1800" b="1" dirty="0" err="1"/>
              <a:t>Крым</a:t>
            </a:r>
            <a:r>
              <a:rPr lang="uk-UA" sz="1800" b="1" dirty="0"/>
              <a:t>» люди </a:t>
            </a:r>
            <a:r>
              <a:rPr lang="uk-UA" sz="1800" b="1" dirty="0" err="1"/>
              <a:t>связывают</a:t>
            </a:r>
            <a:r>
              <a:rPr lang="uk-UA" sz="1800" b="1" dirty="0"/>
              <a:t> </a:t>
            </a:r>
            <a:r>
              <a:rPr lang="uk-UA" sz="1800" b="1" dirty="0" err="1"/>
              <a:t>жаркое</a:t>
            </a:r>
            <a:r>
              <a:rPr lang="uk-UA" sz="1800" b="1" dirty="0"/>
              <a:t> </a:t>
            </a:r>
            <a:r>
              <a:rPr lang="uk-UA" sz="1800" b="1" dirty="0" err="1"/>
              <a:t>солнце</a:t>
            </a:r>
            <a:r>
              <a:rPr lang="uk-UA" sz="1800" b="1" dirty="0"/>
              <a:t>, </a:t>
            </a:r>
            <a:r>
              <a:rPr lang="uk-UA" sz="1800" b="1" dirty="0" err="1"/>
              <a:t>теплое</a:t>
            </a:r>
            <a:r>
              <a:rPr lang="uk-UA" sz="1800" b="1" dirty="0"/>
              <a:t> море, </a:t>
            </a:r>
            <a:r>
              <a:rPr lang="uk-UA" sz="1800" b="1" dirty="0" err="1"/>
              <a:t>манящие</a:t>
            </a:r>
            <a:r>
              <a:rPr lang="uk-UA" sz="1800" b="1" dirty="0"/>
              <a:t> к себе </a:t>
            </a:r>
            <a:r>
              <a:rPr lang="uk-UA" sz="1800" b="1" dirty="0" err="1"/>
              <a:t>горы</a:t>
            </a:r>
            <a:r>
              <a:rPr lang="uk-UA" sz="1800" b="1" dirty="0"/>
              <a:t>, </a:t>
            </a:r>
            <a:r>
              <a:rPr lang="uk-UA" sz="1800" b="1" dirty="0" err="1"/>
              <a:t>яркие</a:t>
            </a:r>
            <a:r>
              <a:rPr lang="uk-UA" sz="1800" b="1" dirty="0"/>
              <a:t> </a:t>
            </a:r>
            <a:r>
              <a:rPr lang="uk-UA" sz="1800" b="1" dirty="0" err="1"/>
              <a:t>солнечные</a:t>
            </a:r>
            <a:r>
              <a:rPr lang="uk-UA" sz="1800" b="1" dirty="0"/>
              <a:t> </a:t>
            </a:r>
            <a:r>
              <a:rPr lang="uk-UA" sz="1800" b="1" dirty="0" smtClean="0"/>
              <a:t>краски  </a:t>
            </a:r>
            <a:r>
              <a:rPr lang="uk-UA" sz="1800" b="1" dirty="0" err="1"/>
              <a:t>великолепной</a:t>
            </a:r>
            <a:r>
              <a:rPr lang="uk-UA" sz="1800" b="1" dirty="0"/>
              <a:t> </a:t>
            </a:r>
            <a:r>
              <a:rPr lang="uk-UA" sz="1800" b="1" dirty="0" err="1"/>
              <a:t>крымской</a:t>
            </a:r>
            <a:r>
              <a:rPr lang="uk-UA" sz="1800" b="1" dirty="0"/>
              <a:t> </a:t>
            </a:r>
            <a:r>
              <a:rPr lang="uk-UA" sz="1800" b="1" dirty="0" err="1"/>
              <a:t>природы</a:t>
            </a:r>
            <a:r>
              <a:rPr lang="uk-UA" sz="1800" b="1" dirty="0"/>
              <a:t>.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37890" name="Picture 5" descr="dsc02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4572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Nature___Sea_Surf_the_boundless_sea_10106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28775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1800" b="1"/>
              <a:t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</a:t>
            </a:r>
            <a:r>
              <a:rPr lang="ru-RU" sz="1800" b="1"/>
              <a:t>Посмотрите на картинки.</a:t>
            </a:r>
          </a:p>
        </p:txBody>
      </p:sp>
      <p:pic>
        <p:nvPicPr>
          <p:cNvPr id="38914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003800" cy="3960812"/>
          </a:xfrm>
        </p:spPr>
      </p:pic>
      <p:pic>
        <p:nvPicPr>
          <p:cNvPr id="38915" name="Picture 5" descr="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1676400"/>
            <a:ext cx="355123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8313" y="5667375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На них изображены россияне, украинцы, крымские татары. Посмотрите как они нарядно одеты? Как можно сказать об одежде наших гостей? (яркие, красочные, вышитые) .Наши гости одеты в национальную одежду, у каждого народа одежда своя.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2100"/>
            <a:ext cx="8748712" cy="12652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dirty="0"/>
              <a:t>Подведя итог нашего занятия, я хочу сказать, что все </a:t>
            </a:r>
            <a:r>
              <a:rPr lang="ru-RU" sz="1800" dirty="0" err="1"/>
              <a:t>крымчане</a:t>
            </a:r>
            <a:r>
              <a:rPr lang="ru-RU" sz="1800" dirty="0"/>
              <a:t> очень хотели присоединиться к России. И эта большая и могучая  страна </a:t>
            </a:r>
            <a:r>
              <a:rPr lang="ru-RU" sz="1800" dirty="0" smtClean="0"/>
              <a:t>им </a:t>
            </a:r>
            <a:r>
              <a:rPr lang="ru-RU" sz="1800" dirty="0"/>
              <a:t>не отказала. Этот день присоединения останется в памяти всего крымского народа. </a:t>
            </a:r>
            <a:br>
              <a:rPr lang="ru-RU" sz="1800" dirty="0"/>
            </a:br>
            <a:r>
              <a:rPr lang="ru-RU" sz="2000" b="1" dirty="0"/>
              <a:t>И теперь Крым и Россия вместе!</a:t>
            </a:r>
            <a:r>
              <a:rPr lang="ru-RU" sz="4000" dirty="0"/>
              <a:t> </a:t>
            </a:r>
          </a:p>
        </p:txBody>
      </p:sp>
      <p:pic>
        <p:nvPicPr>
          <p:cNvPr id="40962" name="Picture 4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304" y="3053410"/>
            <a:ext cx="2715004" cy="20957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/>
              <a:t>- Россия </a:t>
            </a:r>
            <a:r>
              <a:rPr lang="uk-UA" sz="2000" b="1"/>
              <a:t> – большая страна!</a:t>
            </a:r>
            <a:endParaRPr lang="ru-RU" sz="2000" b="1"/>
          </a:p>
        </p:txBody>
      </p:sp>
      <p:pic>
        <p:nvPicPr>
          <p:cNvPr id="26626" name="Picture 5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83169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- </a:t>
            </a:r>
            <a:r>
              <a:rPr lang="uk-UA" sz="2400"/>
              <a:t> А как называется наша маленькая  родина, наш родной край?</a:t>
            </a:r>
            <a:r>
              <a:rPr lang="uk-UA"/>
              <a:t> </a:t>
            </a:r>
            <a:endParaRPr lang="ru-RU"/>
          </a:p>
        </p:txBody>
      </p:sp>
      <p:pic>
        <p:nvPicPr>
          <p:cNvPr id="27650" name="Picture 5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7921625" cy="4783137"/>
          </a:xfrm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0" y="6084888"/>
            <a:ext cx="620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- А вы живете в каком </a:t>
            </a:r>
            <a:r>
              <a:rPr lang="ru-RU" b="1" dirty="0" smtClean="0"/>
              <a:t>городе</a:t>
            </a:r>
            <a:r>
              <a:rPr lang="ru-RU" b="1" dirty="0" smtClean="0"/>
              <a:t>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353425" cy="19129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/>
              <a:t>6 лет назад </a:t>
            </a:r>
            <a:r>
              <a:rPr lang="ru-RU" sz="1800" b="1" dirty="0" smtClean="0"/>
              <a:t> </a:t>
            </a:r>
            <a:r>
              <a:rPr lang="ru-RU" sz="1800" b="1" dirty="0"/>
              <a:t>полуостров Крым воссоединился </a:t>
            </a:r>
            <a:r>
              <a:rPr lang="ru-RU" sz="1800" b="1" dirty="0" smtClean="0"/>
              <a:t>с</a:t>
            </a:r>
            <a:r>
              <a:rPr lang="ru-RU" sz="1800" b="1" dirty="0"/>
              <a:t> Россией! Теперь Крым и Россия навсегда едины, как одно целое, необъятное, большое государство. </a:t>
            </a:r>
            <a:br>
              <a:rPr lang="ru-RU" sz="1800" b="1" dirty="0"/>
            </a:br>
            <a:r>
              <a:rPr lang="ru-RU" sz="1800" b="1" dirty="0"/>
              <a:t>И теперь в календаре добавился еще один праздничный день это 18 марта, день воссоединения Крыма с Россией.</a:t>
            </a:r>
            <a:endParaRPr lang="ru-RU" sz="4000" dirty="0"/>
          </a:p>
        </p:txBody>
      </p:sp>
      <p:pic>
        <p:nvPicPr>
          <p:cNvPr id="28674" name="Picture 7" descr="RUS_5624-e1458508745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465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46475"/>
            <a:ext cx="45005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715250" cy="328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000" b="1" dirty="0" err="1" smtClean="0"/>
              <a:t>Столица</a:t>
            </a:r>
            <a:r>
              <a:rPr lang="uk-UA" sz="2000" b="1" dirty="0" smtClean="0"/>
              <a:t>  </a:t>
            </a:r>
            <a:r>
              <a:rPr lang="uk-UA" sz="2000" b="1" dirty="0" err="1"/>
              <a:t>полуострова</a:t>
            </a:r>
            <a:r>
              <a:rPr lang="uk-UA" sz="2000" b="1" dirty="0"/>
              <a:t> – </a:t>
            </a:r>
            <a:r>
              <a:rPr lang="uk-UA" sz="2000" b="1" dirty="0" smtClean="0"/>
              <a:t>г</a:t>
            </a:r>
            <a:r>
              <a:rPr lang="uk-UA" sz="2000" b="1" dirty="0"/>
              <a:t>. </a:t>
            </a:r>
            <a:r>
              <a:rPr lang="uk-UA" sz="2000" b="1" dirty="0" err="1"/>
              <a:t>Симферополь</a:t>
            </a:r>
            <a:r>
              <a:rPr lang="uk-UA" sz="2000" b="1" dirty="0"/>
              <a:t> </a:t>
            </a:r>
            <a:r>
              <a:rPr lang="ru-RU" sz="4000" dirty="0"/>
              <a:t> </a:t>
            </a:r>
          </a:p>
        </p:txBody>
      </p:sp>
      <p:pic>
        <p:nvPicPr>
          <p:cNvPr id="29698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196751"/>
            <a:ext cx="4175125" cy="2560861"/>
          </a:xfrm>
        </p:spPr>
      </p:pic>
      <p:pic>
        <p:nvPicPr>
          <p:cNvPr id="29699" name="Picture 21" descr="Screenshot_3%20%2817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dirty="0"/>
              <a:t>У </a:t>
            </a:r>
            <a:r>
              <a:rPr lang="uk-UA" sz="2000" b="1" dirty="0" err="1"/>
              <a:t>России</a:t>
            </a:r>
            <a:r>
              <a:rPr lang="uk-UA" sz="2000" b="1" dirty="0"/>
              <a:t> </a:t>
            </a:r>
            <a:r>
              <a:rPr lang="uk-UA" sz="2000" b="1" dirty="0" err="1"/>
              <a:t>тоже</a:t>
            </a:r>
            <a:r>
              <a:rPr lang="uk-UA" sz="2000" b="1" dirty="0"/>
              <a:t> </a:t>
            </a:r>
            <a:r>
              <a:rPr lang="uk-UA" sz="2000" b="1" dirty="0" err="1"/>
              <a:t>есть</a:t>
            </a:r>
            <a:r>
              <a:rPr lang="uk-UA" sz="2000" b="1" dirty="0"/>
              <a:t> </a:t>
            </a:r>
            <a:r>
              <a:rPr lang="uk-UA" sz="2000" b="1" dirty="0" err="1" smtClean="0"/>
              <a:t>столица</a:t>
            </a:r>
            <a:r>
              <a:rPr lang="uk-UA" sz="2000" b="1" dirty="0" smtClean="0"/>
              <a:t>– </a:t>
            </a:r>
            <a:r>
              <a:rPr lang="uk-UA" sz="2000" b="1" dirty="0"/>
              <a:t>Москва. Москва </a:t>
            </a:r>
            <a:r>
              <a:rPr lang="uk-UA" sz="2000" b="1" dirty="0" err="1"/>
              <a:t>древний</a:t>
            </a:r>
            <a:r>
              <a:rPr lang="uk-UA" sz="2000" b="1" dirty="0"/>
              <a:t> и </a:t>
            </a:r>
            <a:r>
              <a:rPr lang="uk-UA" sz="2000" b="1" dirty="0" err="1"/>
              <a:t>прекрасный</a:t>
            </a:r>
            <a:r>
              <a:rPr lang="uk-UA" sz="2000" b="1" dirty="0"/>
              <a:t> город.</a:t>
            </a:r>
            <a:endParaRPr lang="ru-RU" sz="2000" b="1" dirty="0"/>
          </a:p>
        </p:txBody>
      </p:sp>
      <p:pic>
        <p:nvPicPr>
          <p:cNvPr id="30722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424863" cy="55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У каждой страны и государства есть свой флаг, герб и гимн. </a:t>
            </a:r>
            <a:endParaRPr lang="ru-RU" sz="2000" b="1"/>
          </a:p>
        </p:txBody>
      </p:sp>
      <p:pic>
        <p:nvPicPr>
          <p:cNvPr id="32770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20713"/>
            <a:ext cx="7921625" cy="59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Вот посмотрите это флаг Российской Федерации</a:t>
            </a:r>
            <a:r>
              <a:rPr lang="ru-RU" sz="2000" b="1"/>
              <a:t>. Какие цвета на флаге?</a:t>
            </a:r>
          </a:p>
        </p:txBody>
      </p:sp>
      <p:pic>
        <p:nvPicPr>
          <p:cNvPr id="33794" name="Picture 7" descr="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76250"/>
            <a:ext cx="48958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1743075" y="4327525"/>
            <a:ext cx="6142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Три полоски флага – это неспроста:</a:t>
            </a:r>
            <a:endParaRPr lang="ru-RU" b="1"/>
          </a:p>
          <a:p>
            <a:pPr algn="ctr"/>
            <a:r>
              <a:rPr lang="uk-UA" b="1" i="1"/>
              <a:t>Белая полоска –мир и чистота,</a:t>
            </a:r>
            <a:endParaRPr lang="ru-RU" b="1"/>
          </a:p>
          <a:p>
            <a:pPr algn="ctr"/>
            <a:r>
              <a:rPr lang="uk-UA" b="1" i="1"/>
              <a:t>Синяя полоска – это цвет небес,</a:t>
            </a:r>
            <a:endParaRPr lang="ru-RU" b="1"/>
          </a:p>
          <a:p>
            <a:pPr algn="ctr"/>
            <a:r>
              <a:rPr lang="uk-UA" b="1" i="1"/>
              <a:t>Куполов нарядных, радости, чудес,</a:t>
            </a:r>
            <a:endParaRPr lang="ru-RU" b="1"/>
          </a:p>
          <a:p>
            <a:pPr algn="ctr"/>
            <a:r>
              <a:rPr lang="uk-UA" b="1" i="1"/>
              <a:t>Красная полоска – подвиги солдат,</a:t>
            </a:r>
            <a:endParaRPr lang="ru-RU" b="1"/>
          </a:p>
          <a:p>
            <a:pPr algn="ctr"/>
            <a:r>
              <a:rPr lang="uk-UA" b="1" i="1"/>
              <a:t>Что свою Отчизну от врагов хранят.</a:t>
            </a:r>
            <a:endParaRPr lang="ru-RU" b="1"/>
          </a:p>
          <a:p>
            <a:pPr algn="ctr"/>
            <a:r>
              <a:rPr lang="uk-UA" b="1" i="1"/>
              <a:t>Он страны великой самый главный знак –</a:t>
            </a:r>
            <a:endParaRPr lang="ru-RU" b="1"/>
          </a:p>
          <a:p>
            <a:pPr algn="ctr"/>
            <a:r>
              <a:rPr lang="uk-UA" b="1" i="1"/>
              <a:t>Доблестный трехцветный наш российский флаг!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/>
              <a:t>Э</a:t>
            </a:r>
            <a:r>
              <a:rPr lang="uk-UA" sz="2000"/>
              <a:t>то герб Российской Федерации. Что изображено на гербе России? (Двуглавый орел).</a:t>
            </a:r>
            <a:endParaRPr lang="ru-RU" sz="2000"/>
          </a:p>
        </p:txBody>
      </p:sp>
      <p:pic>
        <p:nvPicPr>
          <p:cNvPr id="34818" name="Picture 5" descr="158126_doc1_234B92B6-287D-4152-88FC-B2FC8B09C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908050"/>
            <a:ext cx="50752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364163" y="1284288"/>
            <a:ext cx="37798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/>
              <a:t>У России величавой</a:t>
            </a:r>
            <a:endParaRPr lang="ru-RU" b="1"/>
          </a:p>
          <a:p>
            <a:pPr algn="ctr"/>
            <a:r>
              <a:rPr lang="uk-UA" b="1" i="1"/>
              <a:t>На гербе орел двуглавый,</a:t>
            </a:r>
            <a:endParaRPr lang="ru-RU" b="1"/>
          </a:p>
          <a:p>
            <a:pPr algn="ctr"/>
            <a:r>
              <a:rPr lang="uk-UA" b="1" i="1"/>
              <a:t>Чтоб на запад и восток</a:t>
            </a:r>
            <a:endParaRPr lang="ru-RU" b="1"/>
          </a:p>
          <a:p>
            <a:pPr algn="ctr"/>
            <a:r>
              <a:rPr lang="uk-UA" b="1" i="1"/>
              <a:t>Он смотреть бы сразу мог.</a:t>
            </a:r>
            <a:endParaRPr lang="ru-RU" b="1"/>
          </a:p>
          <a:p>
            <a:pPr algn="ctr"/>
            <a:r>
              <a:rPr lang="uk-UA" b="1" i="1"/>
              <a:t>Сильный, мудрый он и гордый</a:t>
            </a:r>
            <a:endParaRPr lang="ru-RU" b="1"/>
          </a:p>
          <a:p>
            <a:pPr algn="ctr"/>
            <a:r>
              <a:rPr lang="uk-UA" b="1" i="1"/>
              <a:t>Он – России дух свободный!</a:t>
            </a:r>
          </a:p>
        </p:txBody>
      </p:sp>
      <p:pic>
        <p:nvPicPr>
          <p:cNvPr id="5939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RusAnthem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9"/>
          <p:cNvSpPr>
            <a:spLocks noChangeArrowheads="1"/>
          </p:cNvSpPr>
          <p:nvPr/>
        </p:nvSpPr>
        <p:spPr bwMode="auto">
          <a:xfrm rot="10882740" flipV="1">
            <a:off x="5207000" y="4954588"/>
            <a:ext cx="393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А</a:t>
            </a:r>
            <a:r>
              <a:rPr lang="uk-UA"/>
              <a:t> теперь давайте послушаем гимн России, гимн это главная песня страны и её нужно слушать стоя в знак уважения 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962" fill="hold"/>
                                        <p:tgtEl>
                                          <p:spTgt spid="59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916</TotalTime>
  <Words>413</Words>
  <Application>Microsoft Office PowerPoint</Application>
  <PresentationFormat>Экран (4:3)</PresentationFormat>
  <Paragraphs>40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Franklin Gothic Book</vt:lpstr>
      <vt:lpstr>Franklin Gothic Medium</vt:lpstr>
      <vt:lpstr>Trebuchet MS</vt:lpstr>
      <vt:lpstr>Wingdings 2</vt:lpstr>
      <vt:lpstr>Wingdings 3</vt:lpstr>
      <vt:lpstr>Трек</vt:lpstr>
      <vt:lpstr>Аспект</vt:lpstr>
      <vt:lpstr>Презентация PowerPoint</vt:lpstr>
      <vt:lpstr>- Россия  – большая страна!</vt:lpstr>
      <vt:lpstr>-  А как называется наша маленькая  родина, наш родной край? </vt:lpstr>
      <vt:lpstr>6 лет назад  полуостров Крым воссоединился с Россией! Теперь Крым и Россия навсегда едины, как одно целое, необъятное, большое государство.  И теперь в календаре добавился еще один праздничный день это 18 марта, день воссоединения Крыма с Россией.</vt:lpstr>
      <vt:lpstr>Столица  полуострова – г. Симферополь  </vt:lpstr>
      <vt:lpstr>У России тоже есть столица– Москва. Москва древний и прекрасный город.</vt:lpstr>
      <vt:lpstr>У каждой страны и государства есть свой флаг, герб и гимн. </vt:lpstr>
      <vt:lpstr>Вот посмотрите это флаг Российской Федерации. Какие цвета на флаге?</vt:lpstr>
      <vt:lpstr>Это герб Российской Федерации. Что изображено на гербе России? (Двуглавый орел).</vt:lpstr>
      <vt:lpstr>У Крыма тоже есть свой флаг. Государственный флаг республики Крым, как и флаг России, тоже трехцветный.</vt:lpstr>
      <vt:lpstr>Также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 Это как символ хранителя и защитника республики  Крым. </vt:lpstr>
      <vt:lpstr>. Со словом «Крым» люди связывают жаркое солнце, теплое море, манящие к себе горы, яркие солнечные краски  великолепной крымской природы. </vt:lpstr>
      <vt:lpstr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Посмотрите на картинки.</vt:lpstr>
      <vt:lpstr>Подведя итог нашего занятия, я хочу сказать, что все крымчане очень хотели присоединиться к России. И эта большая и могучая  страна им не отказала. Этот день присоединения останется в памяти всего крымского народа.  И теперь Крым и Россия вместе! 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32</cp:revision>
  <dcterms:created xsi:type="dcterms:W3CDTF">2013-03-20T14:09:00Z</dcterms:created>
  <dcterms:modified xsi:type="dcterms:W3CDTF">2024-09-16T04:14:57Z</dcterms:modified>
</cp:coreProperties>
</file>