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без заголовка" id="{381FA601-5340-48A1-A4E3-C3332C573B7A}">
          <p14:sldIdLst>
            <p14:sldId id="256"/>
            <p14:sldId id="257"/>
            <p14:sldId id="259"/>
            <p14:sldId id="260"/>
            <p14:sldId id="261"/>
            <p14:sldId id="262"/>
            <p14:sldId id="264"/>
            <p14:sldId id="263"/>
            <p14:sldId id="258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87" d="100"/>
          <a:sy n="87" d="100"/>
        </p:scale>
        <p:origin x="-30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4D1445-D157-42DA-B044-7D93CC3A86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6B581ED-ED6E-48D2-B1E7-882AF0B9E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AEB03D5-9F5B-4C4E-A08E-6A2BFBD8A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46B7910-E7B6-452C-A058-E5D6AD4B5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A15640B-A125-4C4C-8098-EE9158AAB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7062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154CD8-6D20-43AD-B0C1-B727C4CD8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3706BF3-F3A8-4029-9CCD-F3F2D98515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37551E-646A-493D-8A15-034F682CC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1CF41F-CF0A-4369-8130-D4C85A1B3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9793CCD-DD87-46CE-A974-119373690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6475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C94CFFE-E76D-4CDD-B9D6-7A99D45F5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FEBAAAA-A1DD-4741-A6F7-E9BE793A3E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0BA7BAF-0A33-49F2-BA1A-ED036C2CC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6CEEA9-00FA-4EEC-A30B-D8B4ACD7E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1B4046E-C087-41FD-B40A-87B5C8A75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1329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E45C86-EC9E-4A73-953F-5A7E6C488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2C5F5BB-FE9C-45C3-A959-F06451CBF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1753F9E-BCE3-408A-939D-C26607424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572F8D6-903D-48B1-8F79-22D1ED432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F8033EA-C668-4513-9914-A4CB48118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9119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E67444-3564-479E-9AB4-37955BA1A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EAD3702-5E6B-4FB0-851A-ED66396E9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1E4EB25-39B8-4431-9C41-C72E27073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CF3CE83-749E-494C-B919-067FE2C2B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15F7A1C-A9BF-4C9C-AC25-CA7E3FEAF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5811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917EDC-F9E8-4419-82FF-CDD5E3E55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3CBB622-8E8A-4816-9F8B-95A69F0B28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A5597E1-9340-40A0-BBC0-8E9B8F382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F61A8C8-82EA-4F4A-970F-5A9CE36EE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E3059D3-D5D0-4208-8481-DD6A1553C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71C98A6-0782-4C87-8E3F-83B1A10E8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7845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95FA4E-51AE-4756-BF66-1EA38BB08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7BD6F2D-547B-4D0D-BF71-FEF598D94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27F2700-C87E-431B-8DD8-0EAB793CD0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A0FC790-8378-416E-9E2C-9D2111932F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95729AD-B3D6-4E9A-A5D9-8C85F233BB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E822F0F-4DDC-4366-BBE5-A793ABA33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AF89789-3B48-408C-B210-00A3C0DC1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6A17FC4-D5D9-4775-B33E-193A0B886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5256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762F661-082E-42E6-8E85-D46AD02B4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975838F-E5E9-49AA-97CF-9B8A0A7D6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B7A9386-5F82-495E-A543-5C9189917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F33577F-61A1-4B01-B1A5-9EBE4ED77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4293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368CC77-5FC2-4BE9-BEF2-E4AC9306B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1C459C9-01C5-43E0-8D49-8B9088519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C1A1D51-7F35-4094-B00D-7DBF08F73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0160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68E0D2-F3B4-4D50-906B-34A5699A5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E9D9846-6A8C-4A6D-BE36-5072E7FC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20497A6-9AFC-431A-9E82-9175025F9B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E1A1430-2789-4823-BC3A-BA3D08BFF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41B4396-8AF1-4302-B02C-036C6C745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6A9C1DF-C3F8-4700-A4CD-5A6FC2DC1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4013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33B496-CC9A-4685-BC0A-127374769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6814171-E6E1-4207-BAF2-E2AEE782AF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556AD9D-F41C-4AD7-9440-0F40E8669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D16DB2E-15E5-412F-9DDD-7E1F4D827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1D5A-96B1-49A1-8D1B-A90DAA32BF26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474FB34-8E0F-44B3-A743-8608D7A12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BD86348-B81D-49EB-894C-FE411B3F2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96A46-B282-4BB7-A2B7-B882371086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082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413020-9868-4C7F-9D4B-E949CE430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D00A013-CE5D-47D8-89A9-902C05B0A9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67F3963-2D5D-44F3-BCD8-76877DE36E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81D5A-96B1-49A1-8D1B-A90DAA32BF26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F06BA7D-612E-4CD9-93EF-DD4BE48324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0D36D95-4151-4079-A334-AAA01FEA0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96A46-B282-4BB7-A2B7-B882371086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356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F1CE6C-82F6-45A1-A5F4-C409AD3DC8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6BB4712-F4D1-49AC-884D-151FAF66A2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2AC6297-BBC5-410A-BE8E-75371D88CA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1" y="0"/>
            <a:ext cx="12190137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C062F27-1EE5-4CBB-B2C7-58E5576F1536}"/>
              </a:ext>
            </a:extLst>
          </p:cNvPr>
          <p:cNvSpPr txBox="1"/>
          <p:nvPr/>
        </p:nvSpPr>
        <p:spPr>
          <a:xfrm>
            <a:off x="3050795" y="4244829"/>
            <a:ext cx="6090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>
              <a:solidFill>
                <a:schemeClr val="bg1"/>
              </a:solidFill>
              <a:latin typeface="HeliosCondBlack" panose="04000500000000000000" pitchFamily="8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B8A67EB-4800-4E54-B143-E8C022FF79B6}"/>
              </a:ext>
            </a:extLst>
          </p:cNvPr>
          <p:cNvSpPr txBox="1"/>
          <p:nvPr/>
        </p:nvSpPr>
        <p:spPr>
          <a:xfrm>
            <a:off x="1884218" y="3964880"/>
            <a:ext cx="85759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HeliosCond" panose="020B0500000000000000" pitchFamily="34" charset="0"/>
              </a:rPr>
              <a:t>Тверская область, город Зубцов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HeliosCond" panose="020B0500000000000000" pitchFamily="34" charset="0"/>
              </a:rPr>
              <a:t>Муниципальное бюджетное общеобразовательное учреждение «Основная общеобразовательная школа № 2 </a:t>
            </a:r>
            <a:r>
              <a:rPr lang="ru-RU" sz="2400" dirty="0" err="1">
                <a:solidFill>
                  <a:schemeClr val="bg1"/>
                </a:solidFill>
                <a:latin typeface="HeliosCond" panose="020B0500000000000000" pitchFamily="34" charset="0"/>
              </a:rPr>
              <a:t>г.Зубцова</a:t>
            </a:r>
            <a:r>
              <a:rPr lang="ru-RU" sz="2400" dirty="0">
                <a:solidFill>
                  <a:schemeClr val="bg1"/>
                </a:solidFill>
                <a:latin typeface="HeliosCond" panose="020B0500000000000000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xmlns="" val="3225059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AA7B81-1351-4A40-B60D-FB6DCD22D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21F90DB-295B-40BF-852A-2475A7273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15626" cy="687234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767202-69DA-4589-AE4B-9C77FA2ED2F0}"/>
              </a:ext>
            </a:extLst>
          </p:cNvPr>
          <p:cNvSpPr txBox="1"/>
          <p:nvPr/>
        </p:nvSpPr>
        <p:spPr>
          <a:xfrm>
            <a:off x="7259782" y="767063"/>
            <a:ext cx="424424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Муниципальное бюджетное общеобразовательное учреждение «Основная общеобразовательная школа </a:t>
            </a:r>
          </a:p>
          <a:p>
            <a:r>
              <a:rPr lang="ru-RU" sz="2400" dirty="0"/>
              <a:t>№ 2 </a:t>
            </a:r>
            <a:r>
              <a:rPr lang="ru-RU" sz="2400" dirty="0" err="1"/>
              <a:t>г.Зубцова</a:t>
            </a:r>
            <a:r>
              <a:rPr lang="ru-RU" sz="2400" dirty="0"/>
              <a:t>».</a:t>
            </a:r>
          </a:p>
          <a:p>
            <a:endParaRPr lang="ru-RU" sz="2400" dirty="0"/>
          </a:p>
          <a:p>
            <a:r>
              <a:rPr lang="ru-RU" sz="2400" dirty="0"/>
              <a:t>172332 Тверская область</a:t>
            </a:r>
          </a:p>
          <a:p>
            <a:r>
              <a:rPr lang="ru-RU" sz="2400" dirty="0"/>
              <a:t>город Зубцов</a:t>
            </a:r>
          </a:p>
          <a:p>
            <a:r>
              <a:rPr lang="ru-RU" sz="2400" dirty="0"/>
              <a:t>улица Урицкого, д.11.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029B8F7-054C-8067-8597-494B0E0B8195}"/>
              </a:ext>
            </a:extLst>
          </p:cNvPr>
          <p:cNvSpPr/>
          <p:nvPr/>
        </p:nvSpPr>
        <p:spPr>
          <a:xfrm>
            <a:off x="1649054" y="614350"/>
            <a:ext cx="5179424" cy="40581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Фото образовательной организации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452D641-C078-4163-8257-D5FC4425736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49054" y="614350"/>
            <a:ext cx="5410925" cy="405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8242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AA7B81-1351-4A40-B60D-FB6DCD22D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21F90DB-295B-40BF-852A-2475A7273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43" y="0"/>
            <a:ext cx="12215626" cy="687234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767202-69DA-4589-AE4B-9C77FA2ED2F0}"/>
              </a:ext>
            </a:extLst>
          </p:cNvPr>
          <p:cNvSpPr txBox="1"/>
          <p:nvPr/>
        </p:nvSpPr>
        <p:spPr>
          <a:xfrm>
            <a:off x="6442364" y="767063"/>
            <a:ext cx="506165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ШКОЛЬНЫЙ МУЗЕЙ БОЕВОЙ СЛАВЫ «НАСЛЕДИЕ»</a:t>
            </a:r>
          </a:p>
          <a:p>
            <a:r>
              <a:rPr lang="ru-RU" sz="2400" dirty="0"/>
              <a:t>Он хранит память о героизме, подвиге, мужестве советского война.</a:t>
            </a:r>
          </a:p>
          <a:p>
            <a:r>
              <a:rPr lang="ru-RU" sz="2400" dirty="0"/>
              <a:t>Собранные в нем материалы  посвящены войнам защищавшим Зубцов и Зубцовский район в годы Великой Отечественной войны, жителям города, чьими именами названы улица города, пионерам – героям, герою СВО, истории школы.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029B8F7-054C-8067-8597-494B0E0B8195}"/>
              </a:ext>
            </a:extLst>
          </p:cNvPr>
          <p:cNvSpPr/>
          <p:nvPr/>
        </p:nvSpPr>
        <p:spPr>
          <a:xfrm>
            <a:off x="1763880" y="1195987"/>
            <a:ext cx="4152011" cy="332002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Фото школьного музея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D258D86-F0D9-44F2-B186-E84F0F6ACC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8678" y="1027906"/>
            <a:ext cx="4962413" cy="372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3734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AA7B81-1351-4A40-B60D-FB6DCD22D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21F90DB-295B-40BF-852A-2475A7273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43" y="0"/>
            <a:ext cx="12215626" cy="687234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767202-69DA-4589-AE4B-9C77FA2ED2F0}"/>
              </a:ext>
            </a:extLst>
          </p:cNvPr>
          <p:cNvSpPr txBox="1"/>
          <p:nvPr/>
        </p:nvSpPr>
        <p:spPr>
          <a:xfrm>
            <a:off x="7481456" y="872835"/>
            <a:ext cx="40225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Стенд «Герои Зубцовской земли»</a:t>
            </a:r>
          </a:p>
          <a:p>
            <a:endParaRPr lang="ru-RU" sz="2800" b="1" dirty="0">
              <a:solidFill>
                <a:srgbClr val="FF0000"/>
              </a:solidFill>
            </a:endParaRPr>
          </a:p>
          <a:p>
            <a:r>
              <a:rPr lang="ru-RU" sz="2800" dirty="0"/>
              <a:t>рассказывает об 11 Героях Советского Союза и трех кавалерах ордена «Красной звезды», уроженцах </a:t>
            </a:r>
            <a:r>
              <a:rPr lang="ru-RU" sz="2800" dirty="0" err="1"/>
              <a:t>г.Зубцова</a:t>
            </a:r>
            <a:r>
              <a:rPr lang="ru-RU" sz="2800" dirty="0"/>
              <a:t> и Зубцовского района.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029B8F7-054C-8067-8597-494B0E0B8195}"/>
              </a:ext>
            </a:extLst>
          </p:cNvPr>
          <p:cNvSpPr/>
          <p:nvPr/>
        </p:nvSpPr>
        <p:spPr>
          <a:xfrm>
            <a:off x="1274618" y="872836"/>
            <a:ext cx="5585559" cy="311727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Фото экспоната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A99F790-4432-4C08-B5A3-5677991927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74618" y="872836"/>
            <a:ext cx="5982129" cy="374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2328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AA7B81-1351-4A40-B60D-FB6DCD22D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21F90DB-295B-40BF-852A-2475A7273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43" y="0"/>
            <a:ext cx="12215626" cy="687234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767202-69DA-4589-AE4B-9C77FA2ED2F0}"/>
              </a:ext>
            </a:extLst>
          </p:cNvPr>
          <p:cNvSpPr txBox="1"/>
          <p:nvPr/>
        </p:nvSpPr>
        <p:spPr>
          <a:xfrm>
            <a:off x="7841673" y="767063"/>
            <a:ext cx="36623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Стенд «Пионеры-герои Великой Отечественной войны»</a:t>
            </a:r>
          </a:p>
          <a:p>
            <a:r>
              <a:rPr lang="ru-RU" sz="2800" dirty="0"/>
              <a:t>Рассказывает о детях – героях Великой Отечественной войны, о их судьбах и подвигах.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029B8F7-054C-8067-8597-494B0E0B8195}"/>
              </a:ext>
            </a:extLst>
          </p:cNvPr>
          <p:cNvSpPr/>
          <p:nvPr/>
        </p:nvSpPr>
        <p:spPr>
          <a:xfrm>
            <a:off x="1680753" y="836023"/>
            <a:ext cx="4720047" cy="329560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Фото экспоната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3C2E941-A56F-4DD1-977D-027FC0297D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7733" y="767063"/>
            <a:ext cx="6483940" cy="376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2537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AA7B81-1351-4A40-B60D-FB6DCD22D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21F90DB-295B-40BF-852A-2475A7273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43" y="0"/>
            <a:ext cx="12215626" cy="687234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767202-69DA-4589-AE4B-9C77FA2ED2F0}"/>
              </a:ext>
            </a:extLst>
          </p:cNvPr>
          <p:cNvSpPr txBox="1"/>
          <p:nvPr/>
        </p:nvSpPr>
        <p:spPr>
          <a:xfrm>
            <a:off x="7261314" y="767063"/>
            <a:ext cx="4242709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Стенд «Их именами названы улицы </a:t>
            </a:r>
            <a:r>
              <a:rPr lang="ru-RU" sz="2800" b="1" dirty="0" err="1">
                <a:solidFill>
                  <a:srgbClr val="FF0000"/>
                </a:solidFill>
              </a:rPr>
              <a:t>Зубцова</a:t>
            </a:r>
            <a:r>
              <a:rPr lang="ru-RU" sz="2800" b="1" dirty="0">
                <a:solidFill>
                  <a:srgbClr val="FF0000"/>
                </a:solidFill>
              </a:rPr>
              <a:t>»</a:t>
            </a:r>
          </a:p>
          <a:p>
            <a:endParaRPr lang="ru-RU" sz="1600" b="1" dirty="0">
              <a:solidFill>
                <a:srgbClr val="FF0000"/>
              </a:solidFill>
            </a:endParaRPr>
          </a:p>
          <a:p>
            <a:r>
              <a:rPr lang="ru-RU" sz="2800" dirty="0"/>
              <a:t>рассказывает о людях, родившихся в разные годы в </a:t>
            </a:r>
            <a:r>
              <a:rPr lang="ru-RU" sz="2800" dirty="0" err="1"/>
              <a:t>г.Зубцове</a:t>
            </a:r>
            <a:r>
              <a:rPr lang="ru-RU" sz="2800" dirty="0"/>
              <a:t> и Зубцовском районе и прославившим свой город своими подвигами или достижениями.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029B8F7-054C-8067-8597-494B0E0B8195}"/>
              </a:ext>
            </a:extLst>
          </p:cNvPr>
          <p:cNvSpPr/>
          <p:nvPr/>
        </p:nvSpPr>
        <p:spPr>
          <a:xfrm>
            <a:off x="1680753" y="836023"/>
            <a:ext cx="5179424" cy="40581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Фото экспоната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941EFCB-E063-4E6A-ADF9-7656299E63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9252" y="836023"/>
            <a:ext cx="5410925" cy="405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1234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AA7B81-1351-4A40-B60D-FB6DCD22D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21F90DB-295B-40BF-852A-2475A7273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43" y="0"/>
            <a:ext cx="12215626" cy="687234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767202-69DA-4589-AE4B-9C77FA2ED2F0}"/>
              </a:ext>
            </a:extLst>
          </p:cNvPr>
          <p:cNvSpPr txBox="1"/>
          <p:nvPr/>
        </p:nvSpPr>
        <p:spPr>
          <a:xfrm>
            <a:off x="7010400" y="767063"/>
            <a:ext cx="4493623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В  МУЗЕЕ ХРАНЯТСЯ:</a:t>
            </a:r>
          </a:p>
          <a:p>
            <a:endParaRPr lang="ru-RU" sz="3200" b="1" dirty="0"/>
          </a:p>
          <a:p>
            <a:r>
              <a:rPr lang="ru-RU" sz="2000" dirty="0"/>
              <a:t>1. Патрон к нагану времен Великой Отечественной войны.</a:t>
            </a:r>
          </a:p>
          <a:p>
            <a:pPr marL="457200" indent="-457200">
              <a:buAutoNum type="arabicPeriod"/>
            </a:pPr>
            <a:endParaRPr lang="ru-RU" sz="2000" dirty="0"/>
          </a:p>
          <a:p>
            <a:r>
              <a:rPr lang="ru-RU" sz="2000" dirty="0"/>
              <a:t>2. Патрон к винтовке времен Великой Отечественной войны.</a:t>
            </a:r>
          </a:p>
          <a:p>
            <a:endParaRPr lang="ru-RU" sz="2000" dirty="0"/>
          </a:p>
          <a:p>
            <a:r>
              <a:rPr lang="ru-RU" sz="2000" dirty="0"/>
              <a:t>3. Стальной шлем немецкого образца.</a:t>
            </a:r>
          </a:p>
          <a:p>
            <a:pPr marL="342900" indent="-342900">
              <a:buAutoNum type="arabicPeriod"/>
            </a:pPr>
            <a:endParaRPr lang="ru-RU" sz="2000" dirty="0"/>
          </a:p>
          <a:p>
            <a:r>
              <a:rPr lang="ru-RU" sz="2000" dirty="0"/>
              <a:t>4. Стальной шлем вооруженных сил СССР.</a:t>
            </a:r>
          </a:p>
          <a:p>
            <a:endParaRPr lang="ru-RU" sz="3200" b="1" dirty="0"/>
          </a:p>
          <a:p>
            <a:endParaRPr lang="ru-RU" sz="3200" b="1" dirty="0"/>
          </a:p>
          <a:p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029B8F7-054C-8067-8597-494B0E0B8195}"/>
              </a:ext>
            </a:extLst>
          </p:cNvPr>
          <p:cNvSpPr/>
          <p:nvPr/>
        </p:nvSpPr>
        <p:spPr>
          <a:xfrm>
            <a:off x="1542208" y="767496"/>
            <a:ext cx="2461756" cy="176788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Фото экспоната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17B2B79-BAD7-48E7-B5B2-D8C203E944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94843" y="2535382"/>
            <a:ext cx="3448073" cy="25946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1DD6B63-9782-4BE1-81C8-D21D0CAD3D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3741" y="365125"/>
            <a:ext cx="3736191" cy="280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7973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AA7B81-1351-4A40-B60D-FB6DCD22D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21F90DB-295B-40BF-852A-2475A7273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43" y="0"/>
            <a:ext cx="12215626" cy="687234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767202-69DA-4589-AE4B-9C77FA2ED2F0}"/>
              </a:ext>
            </a:extLst>
          </p:cNvPr>
          <p:cNvSpPr txBox="1"/>
          <p:nvPr/>
        </p:nvSpPr>
        <p:spPr>
          <a:xfrm>
            <a:off x="7091679" y="607265"/>
            <a:ext cx="4616751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     В МУЗЕЕ ХРАНЯТСЯ:</a:t>
            </a:r>
          </a:p>
          <a:p>
            <a:endParaRPr lang="ru-RU" b="1" dirty="0"/>
          </a:p>
          <a:p>
            <a:pPr marL="457200" indent="-457200">
              <a:buAutoNum type="arabicPeriod"/>
            </a:pPr>
            <a:r>
              <a:rPr lang="ru-RU" sz="2400" dirty="0"/>
              <a:t>Книга Петра Антропова «Город Зубцов с древнейших времен и до наших дней» об истории города </a:t>
            </a:r>
            <a:r>
              <a:rPr lang="ru-RU" sz="2400" dirty="0" err="1"/>
              <a:t>Зубцова</a:t>
            </a:r>
            <a:r>
              <a:rPr lang="ru-RU" sz="2400" dirty="0"/>
              <a:t>.</a:t>
            </a:r>
          </a:p>
          <a:p>
            <a:pPr marL="457200" indent="-457200">
              <a:buAutoNum type="arabicPeriod"/>
            </a:pPr>
            <a:r>
              <a:rPr lang="ru-RU" sz="2400" dirty="0"/>
              <a:t>Книга Тамары </a:t>
            </a:r>
            <a:r>
              <a:rPr lang="ru-RU" sz="2400" dirty="0" err="1"/>
              <a:t>Артамкиной</a:t>
            </a:r>
            <a:r>
              <a:rPr lang="ru-RU" sz="2400" dirty="0"/>
              <a:t> «Мы должны были умереть», основанная на воспоминаниях участников Великой Отечественной войны.</a:t>
            </a:r>
          </a:p>
          <a:p>
            <a:endParaRPr lang="ru-RU" sz="1800" b="1" dirty="0"/>
          </a:p>
          <a:p>
            <a:endParaRPr lang="ru-RU" sz="1800" b="1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029B8F7-054C-8067-8597-494B0E0B8195}"/>
              </a:ext>
            </a:extLst>
          </p:cNvPr>
          <p:cNvSpPr/>
          <p:nvPr/>
        </p:nvSpPr>
        <p:spPr>
          <a:xfrm>
            <a:off x="1680753" y="836023"/>
            <a:ext cx="5179424" cy="405819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Фото экспоната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1F41997-A2C8-495D-A208-BAC6B343956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65002" y="836023"/>
            <a:ext cx="5410926" cy="405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70496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268</Words>
  <Application>Microsoft Office PowerPoint</Application>
  <PresentationFormat>Произвольный</PresentationFormat>
  <Paragraphs>40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Zaplavskaya Tatiana</dc:creator>
  <cp:lastModifiedBy>User</cp:lastModifiedBy>
  <cp:revision>15</cp:revision>
  <dcterms:created xsi:type="dcterms:W3CDTF">2022-03-03T11:04:54Z</dcterms:created>
  <dcterms:modified xsi:type="dcterms:W3CDTF">2025-01-22T11:12:00Z</dcterms:modified>
</cp:coreProperties>
</file>