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8" r:id="rId7"/>
    <p:sldId id="269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45F059-A6DC-4BBE-A574-E1D399162CC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4178C7-92D2-4402-B664-9665D86E31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76873"/>
            <a:ext cx="8458200" cy="151216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РИСОВАНИЕ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МЫЛЬНЫМИ ПУЗЫРЯМИ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b="1" dirty="0" smtClean="0"/>
              <a:t>ПРЕПОДАВАТЕЛЬ  ДШИ г. Камышин</a:t>
            </a:r>
            <a:br>
              <a:rPr lang="ru-RU" sz="2000" b="1" dirty="0" smtClean="0"/>
            </a:br>
            <a:r>
              <a:rPr lang="ru-RU" sz="2000" b="1" dirty="0" smtClean="0"/>
              <a:t>БЕЛИЦКАЯ о.в.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Задание для младших 0 «Г», 0 «Д»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3. Когда </a:t>
            </a:r>
            <a:r>
              <a:rPr lang="ru-RU" sz="2400" dirty="0" smtClean="0"/>
              <a:t>пена поднялась, берем </a:t>
            </a:r>
            <a:r>
              <a:rPr lang="ru-RU" sz="2400" dirty="0" smtClean="0"/>
              <a:t> </a:t>
            </a:r>
            <a:r>
              <a:rPr lang="ru-RU" sz="2400" dirty="0" smtClean="0"/>
              <a:t>бумагу и прислоняем ее к </a:t>
            </a:r>
            <a:r>
              <a:rPr lang="ru-RU" sz="2400" b="1" dirty="0" smtClean="0"/>
              <a:t>мыльной </a:t>
            </a:r>
            <a:r>
              <a:rPr lang="ru-RU" sz="2400" b="1" dirty="0" smtClean="0"/>
              <a:t>пене</a:t>
            </a:r>
            <a:endParaRPr lang="ru-RU" sz="2400" dirty="0"/>
          </a:p>
        </p:txBody>
      </p:sp>
      <p:pic>
        <p:nvPicPr>
          <p:cNvPr id="22530" name="Picture 2" descr="https://www.maam.ru/upload/blogs/detsad-96569-1403974923.jpg"/>
          <p:cNvPicPr>
            <a:picLocks noChangeAspect="1" noChangeArrowheads="1"/>
          </p:cNvPicPr>
          <p:nvPr/>
        </p:nvPicPr>
        <p:blipFill>
          <a:blip r:embed="rId2" cstate="print"/>
          <a:srcRect b="50501"/>
          <a:stretch>
            <a:fillRect/>
          </a:stretch>
        </p:blipFill>
        <p:spPr bwMode="auto">
          <a:xfrm>
            <a:off x="899592" y="2204864"/>
            <a:ext cx="7128163" cy="35283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или накладываем пену на бумагу ложкой</a:t>
            </a:r>
            <a:endParaRPr lang="ru-RU" dirty="0"/>
          </a:p>
        </p:txBody>
      </p:sp>
      <p:pic>
        <p:nvPicPr>
          <p:cNvPr id="4" name="Picture 4" descr="https://www.maam.ru/upload/blogs/detsad-96569-1403975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63852" cy="48638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Таким образом, можно одним листом бумаги пройтись по всем </a:t>
            </a:r>
            <a:r>
              <a:rPr lang="ru-RU" sz="2800" dirty="0" smtClean="0"/>
              <a:t>цветам</a:t>
            </a:r>
            <a:endParaRPr lang="ru-RU" sz="2800" dirty="0"/>
          </a:p>
        </p:txBody>
      </p:sp>
      <p:pic>
        <p:nvPicPr>
          <p:cNvPr id="23554" name="Picture 2" descr="https://www.maam.ru/upload/blogs/detsad-96569-140397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83825" cy="468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Недостающие детали изображения  можно прорисовать фломастером или тонкой кистью</a:t>
            </a:r>
            <a:endParaRPr lang="ru-RU" sz="2800" dirty="0"/>
          </a:p>
        </p:txBody>
      </p:sp>
      <p:pic>
        <p:nvPicPr>
          <p:cNvPr id="27650" name="Picture 2" descr="https://avatars.mds.yandex.net/get-pdb/1381755/f65ccf8e-8ea6-4c96-b3c4-8659e099249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2708920"/>
            <a:ext cx="4884035" cy="3663027"/>
          </a:xfrm>
          <a:prstGeom prst="rect">
            <a:avLst/>
          </a:prstGeom>
          <a:noFill/>
        </p:spPr>
      </p:pic>
      <p:pic>
        <p:nvPicPr>
          <p:cNvPr id="4" name="Рисунок 3" descr="https://avatars.mds.yandex.net/get-zen_doc/26916/pub_5ae2e7bfa936f461d511fe0e_5ae2e8d3256d5cf5602b9399/scale_1200"/>
          <p:cNvPicPr/>
          <p:nvPr/>
        </p:nvPicPr>
        <p:blipFill>
          <a:blip r:embed="rId3" cstate="print"/>
          <a:srcRect l="4605" t="4090" r="20660" b="4908"/>
          <a:stretch>
            <a:fillRect/>
          </a:stretch>
        </p:blipFill>
        <p:spPr bwMode="auto">
          <a:xfrm>
            <a:off x="467544" y="1628800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Задание для выполнения: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Нарисовать композицию с цветами (корзина с цветами, ваза с цветами, букет цветов и </a:t>
            </a:r>
            <a:r>
              <a:rPr lang="ru-RU" dirty="0" err="1" smtClean="0"/>
              <a:t>тд</a:t>
            </a:r>
            <a:r>
              <a:rPr lang="ru-RU" dirty="0" smtClean="0"/>
              <a:t>.) используя цветные мыльные пузыри</a:t>
            </a:r>
          </a:p>
          <a:p>
            <a:pPr>
              <a:buNone/>
            </a:pPr>
            <a:r>
              <a:rPr lang="ru-RU" dirty="0" smtClean="0"/>
              <a:t>Следим, чтобы композиция располагалась по центру листа А 3;</a:t>
            </a:r>
          </a:p>
          <a:p>
            <a:pPr>
              <a:buNone/>
            </a:pPr>
            <a:r>
              <a:rPr lang="ru-RU" dirty="0" smtClean="0"/>
              <a:t>Вазу или корзину не делаем больше чем букет.</a:t>
            </a:r>
          </a:p>
          <a:p>
            <a:pPr algn="ctr">
              <a:buNone/>
            </a:pPr>
            <a:r>
              <a:rPr lang="ru-RU" dirty="0" smtClean="0"/>
              <a:t>ЖДУ ИНТЕРЕСНЫХ РАБОТ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МАТЕРИАЛЫ И ИНСТРУМЕНТЫ: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8478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НАМ НЕОБХОДИМЫ СЛЕДУЮЩИЕ МАТЕРИАЛЫ: </a:t>
            </a:r>
            <a:endParaRPr lang="ru-RU" sz="2400" dirty="0" smtClean="0"/>
          </a:p>
          <a:p>
            <a:r>
              <a:rPr lang="ru-RU" sz="2400" dirty="0" smtClean="0"/>
              <a:t>• гуашь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жидкое мыло или </a:t>
            </a:r>
            <a:r>
              <a:rPr lang="ru-RU" sz="2400" dirty="0" smtClean="0"/>
              <a:t>шампунь </a:t>
            </a:r>
          </a:p>
          <a:p>
            <a:r>
              <a:rPr lang="ru-RU" sz="2400" dirty="0" smtClean="0"/>
              <a:t>• бумага А3 </a:t>
            </a:r>
          </a:p>
          <a:p>
            <a:r>
              <a:rPr lang="ru-RU" sz="2400" dirty="0" smtClean="0"/>
              <a:t>• пластиковые стаканчики </a:t>
            </a:r>
            <a:r>
              <a:rPr lang="ru-RU" sz="2400" dirty="0"/>
              <a:t>с </a:t>
            </a:r>
            <a:r>
              <a:rPr lang="ru-RU" sz="2400" dirty="0" smtClean="0"/>
              <a:t>водой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трубочки для </a:t>
            </a:r>
            <a:r>
              <a:rPr lang="ru-RU" sz="2400" dirty="0" smtClean="0"/>
              <a:t>сока </a:t>
            </a:r>
          </a:p>
          <a:p>
            <a:r>
              <a:rPr lang="ru-RU" sz="2400" dirty="0" smtClean="0"/>
              <a:t>• кисточки </a:t>
            </a:r>
          </a:p>
          <a:p>
            <a:r>
              <a:rPr lang="ru-RU" sz="2400" dirty="0" smtClean="0"/>
              <a:t>• фартуки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газеты или </a:t>
            </a:r>
            <a:r>
              <a:rPr lang="ru-RU" sz="2400" dirty="0" smtClean="0"/>
              <a:t>полиэтилен </a:t>
            </a:r>
          </a:p>
          <a:p>
            <a:r>
              <a:rPr lang="ru-RU" sz="2400" dirty="0" smtClean="0"/>
              <a:t>• салфетки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ложки</a:t>
            </a:r>
          </a:p>
        </p:txBody>
      </p:sp>
      <p:pic>
        <p:nvPicPr>
          <p:cNvPr id="2050" name="Picture 2" descr="https://www.maam.ru/upload/blogs/detsad-96569-1403974752.jpg"/>
          <p:cNvPicPr>
            <a:picLocks noChangeAspect="1" noChangeArrowheads="1"/>
          </p:cNvPicPr>
          <p:nvPr/>
        </p:nvPicPr>
        <p:blipFill>
          <a:blip r:embed="rId2" cstate="print"/>
          <a:srcRect t="9000"/>
          <a:stretch>
            <a:fillRect/>
          </a:stretch>
        </p:blipFill>
        <p:spPr bwMode="auto">
          <a:xfrm>
            <a:off x="5220072" y="3861048"/>
            <a:ext cx="3488148" cy="248032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8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ПРЕДУПРЕЖДАЮ </a:t>
            </a:r>
            <a:endParaRPr lang="ru-RU" sz="2800" dirty="0" smtClean="0"/>
          </a:p>
          <a:p>
            <a:pPr algn="ctr"/>
            <a:r>
              <a:rPr lang="ru-RU" sz="2800" dirty="0" smtClean="0"/>
              <a:t>Не </a:t>
            </a:r>
            <a:r>
              <a:rPr lang="ru-RU" sz="2800" dirty="0"/>
              <a:t>рекомендую рисовать цветными мыльными пузырями в белых одеждах: пузыри, имеют свойство разлетаться в разные стороны… А цветные мыльные пузыри будут оставлять пятна на поверхностях.  Для надежности накройте поверхности, которые жалко испачкать газетами, полотенцами или полиэтиленом.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70671/pub_5ae2e7bfa936f461d511fe0e_5ae2e8a72f578c0c72465f8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13748" cy="481031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Рассмотри детские работы, они выполнены  цветными мыльными пузырями, ты хотел  бы попробовать?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zen_doc/46847/pub_5ae2e7bfa936f461d511fe0e_5ae2e8af6104933a2e8161fa/scale_1200"/>
          <p:cNvPicPr>
            <a:picLocks noChangeAspect="1" noChangeArrowheads="1"/>
          </p:cNvPicPr>
          <p:nvPr/>
        </p:nvPicPr>
        <p:blipFill>
          <a:blip r:embed="rId2" cstate="print"/>
          <a:srcRect t="5637" b="7934"/>
          <a:stretch>
            <a:fillRect/>
          </a:stretch>
        </p:blipFill>
        <p:spPr bwMode="auto">
          <a:xfrm>
            <a:off x="1691680" y="332656"/>
            <a:ext cx="57150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pdb/986482/59c18dd8-b799-45e4-bcb1-ff43493b61b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24328" cy="517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736x/87/16/c0/8716c0f822cbba5247ad60a84d2a56c5.jpg"/>
          <p:cNvPicPr>
            <a:picLocks noChangeAspect="1" noChangeArrowheads="1"/>
          </p:cNvPicPr>
          <p:nvPr/>
        </p:nvPicPr>
        <p:blipFill>
          <a:blip r:embed="rId2" cstate="print"/>
          <a:srcRect l="11786"/>
          <a:stretch>
            <a:fillRect/>
          </a:stretch>
        </p:blipFill>
        <p:spPr bwMode="auto">
          <a:xfrm>
            <a:off x="467544" y="692696"/>
            <a:ext cx="3744416" cy="5204996"/>
          </a:xfrm>
          <a:prstGeom prst="rect">
            <a:avLst/>
          </a:prstGeom>
          <a:noFill/>
        </p:spPr>
      </p:pic>
      <p:pic>
        <p:nvPicPr>
          <p:cNvPr id="26628" name="Picture 4" descr="https://ds02.infourok.ru/uploads/ex/0c7e/0002f2ad-77695c1e/img1.jpg"/>
          <p:cNvPicPr>
            <a:picLocks noChangeAspect="1" noChangeArrowheads="1"/>
          </p:cNvPicPr>
          <p:nvPr/>
        </p:nvPicPr>
        <p:blipFill>
          <a:blip r:embed="rId3" cstate="print"/>
          <a:srcRect l="20737" r="20989"/>
          <a:stretch>
            <a:fillRect/>
          </a:stretch>
        </p:blipFill>
        <p:spPr bwMode="auto">
          <a:xfrm>
            <a:off x="4644008" y="764704"/>
            <a:ext cx="4067944" cy="523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fsd.multiurok.ru/html/2018/11/02/s_5bdbec5a760d7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fsd.multiurok.ru/html/2018/11/02/s_5bdbec5a760d7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554162"/>
            <a:ext cx="705678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Приготовить раствор: </a:t>
            </a:r>
          </a:p>
          <a:p>
            <a:pPr marL="514350" indent="-514350">
              <a:buNone/>
            </a:pPr>
            <a:r>
              <a:rPr lang="ru-RU" dirty="0" smtClean="0"/>
              <a:t>взять в одинаковых пропорциях по 1 части </a:t>
            </a:r>
          </a:p>
          <a:p>
            <a:pPr marL="514350" indent="-514350">
              <a:buNone/>
            </a:pPr>
            <a:r>
              <a:rPr lang="ru-RU" dirty="0" smtClean="0"/>
              <a:t>Гуашь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Вода </a:t>
            </a:r>
          </a:p>
          <a:p>
            <a:pPr marL="514350" indent="-514350">
              <a:buNone/>
            </a:pPr>
            <a:r>
              <a:rPr lang="ru-RU" dirty="0" smtClean="0"/>
              <a:t>Ш</a:t>
            </a:r>
            <a:r>
              <a:rPr lang="ru-RU" dirty="0" smtClean="0"/>
              <a:t>ампунь или жидкое мыло</a:t>
            </a:r>
          </a:p>
          <a:p>
            <a:pPr marL="514350" indent="-514350" algn="ctr"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Раствор по консистенции должен получиться </a:t>
            </a:r>
            <a:r>
              <a:rPr lang="ru-RU" b="1" i="1" dirty="0" smtClean="0"/>
              <a:t>как сливки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2. С помощью трубочки дуть в стакан, чтобы получилось много пены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7" name="Рисунок 6" descr="https://cs51.babysfera.ru/1/5/a/0/005f11535c3f5b49da2bbd09de0d9237b05.840x560.jpeg"/>
          <p:cNvPicPr/>
          <p:nvPr/>
        </p:nvPicPr>
        <p:blipFill>
          <a:blip r:embed="rId2" cstate="print"/>
          <a:srcRect r="51212"/>
          <a:stretch>
            <a:fillRect/>
          </a:stretch>
        </p:blipFill>
        <p:spPr bwMode="auto">
          <a:xfrm>
            <a:off x="755576" y="2348880"/>
            <a:ext cx="3114229" cy="31862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pbs.twimg.com/media/DhQqUqvWkAAc7Ik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052987" cy="367240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225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РИСОВАНИЕ  МЫЛЬНЫМИ ПУЗЫРЯМИ   ПРЕПОДАВАТЕЛЬ  ДШИ г. Камышин БЕЛИЦКАЯ о.в.</vt:lpstr>
      <vt:lpstr>МАТЕРИАЛЫ И ИНСТРУМЕНТЫ:</vt:lpstr>
      <vt:lpstr>Слайд 3</vt:lpstr>
      <vt:lpstr>Рассмотри детские работы, они выполнены  цветными мыльными пузырями, ты хотел  бы попробовать?</vt:lpstr>
      <vt:lpstr>Слайд 5</vt:lpstr>
      <vt:lpstr>Слайд 6</vt:lpstr>
      <vt:lpstr>Слайд 7</vt:lpstr>
      <vt:lpstr>Этапы работы :</vt:lpstr>
      <vt:lpstr>2. С помощью трубочки дуть в стакан, чтобы получилось много пены </vt:lpstr>
      <vt:lpstr>3. Когда пена поднялась, берем  бумагу и прислоняем ее к мыльной пене</vt:lpstr>
      <vt:lpstr>или накладываем пену на бумагу ложкой</vt:lpstr>
      <vt:lpstr>Таким образом, можно одним листом бумаги пройтись по всем цветам</vt:lpstr>
      <vt:lpstr>Недостающие детали изображения  можно прорисовать фломастером или тонкой кистью</vt:lpstr>
      <vt:lpstr>Задание для выполнения: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 МЫЛЬНЫМИ ПУЗЫРЯМИ   ПРЕПОДАВАТЕЛЬ БЕЛИЦКАЯ о.в.</dc:title>
  <dc:creator>User</dc:creator>
  <cp:lastModifiedBy>User</cp:lastModifiedBy>
  <cp:revision>15</cp:revision>
  <dcterms:created xsi:type="dcterms:W3CDTF">2020-04-22T12:22:20Z</dcterms:created>
  <dcterms:modified xsi:type="dcterms:W3CDTF">2020-04-22T14:51:43Z</dcterms:modified>
</cp:coreProperties>
</file>