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568952" cy="1470025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dirty="0" smtClean="0"/>
              <a:t>Задание по рисунку для 3 профильного класса ( для учащихся, находящихся на дистанционном обучении).</a:t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dirty="0" smtClean="0"/>
              <a:t>Натюрморт из бытовых предметов на стекле ( или глянцевой поверхности).</a:t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>Учащийся самостоятельно создает постановку у себя дома из подручных предметов.</a:t>
            </a:r>
            <a:br>
              <a:rPr lang="ru-RU" sz="1600" dirty="0" smtClean="0"/>
            </a:br>
            <a:r>
              <a:rPr lang="ru-RU" sz="1600" dirty="0" smtClean="0"/>
              <a:t>Возможные примеры  постановок: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Рабочий стол\Картины\IMG-20200423-WA0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1628800"/>
            <a:ext cx="3441013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User\Рабочий стол\Картины\IMG-20200423-WA00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95361"/>
            <a:ext cx="3105586" cy="395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53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498178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dirty="0" smtClean="0"/>
              <a:t>Задание</a:t>
            </a:r>
            <a:r>
              <a:rPr lang="ru-RU" sz="1800" b="1" dirty="0" smtClean="0"/>
              <a:t> </a:t>
            </a:r>
            <a:r>
              <a:rPr lang="ru-RU" sz="1600" b="1" dirty="0" smtClean="0"/>
              <a:t>по живописи для 3 профильного класса (для учащихся, находящихся на дистанционном обучении).</a:t>
            </a:r>
            <a:br>
              <a:rPr lang="ru-RU" sz="1600" b="1" dirty="0" smtClean="0"/>
            </a:br>
            <a:r>
              <a:rPr lang="ru-RU" sz="1600" dirty="0" smtClean="0"/>
              <a:t>Декоративный натюрморт  (гуашь)</a:t>
            </a:r>
            <a:br>
              <a:rPr lang="ru-RU" sz="1600" dirty="0" smtClean="0"/>
            </a:br>
            <a:r>
              <a:rPr lang="ru-RU" sz="1600" dirty="0" smtClean="0"/>
              <a:t>Тематический натюрморт. Весенний. (материал на выбор уч-ся)</a:t>
            </a:r>
            <a:br>
              <a:rPr lang="ru-RU" sz="1600" dirty="0" smtClean="0"/>
            </a:br>
            <a:r>
              <a:rPr lang="ru-RU" sz="1600" dirty="0" smtClean="0"/>
              <a:t>Натюрморт с фруктами на стекле. (акварель)</a:t>
            </a:r>
            <a:br>
              <a:rPr lang="ru-RU" sz="1600" dirty="0" smtClean="0"/>
            </a:br>
            <a:r>
              <a:rPr lang="ru-RU" sz="1600" dirty="0" smtClean="0"/>
              <a:t>Выполняется одна из постановок на выбор учащегося.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Учащийся самостоятельно создает постановку у себя дома из подручных материалов.</a:t>
            </a:r>
            <a:br>
              <a:rPr lang="ru-RU" sz="1600" dirty="0" smtClean="0"/>
            </a:br>
            <a:r>
              <a:rPr lang="ru-RU" sz="1600" dirty="0"/>
              <a:t>П</a:t>
            </a:r>
            <a:r>
              <a:rPr lang="ru-RU" sz="1600" dirty="0" smtClean="0"/>
              <a:t>римеры  натюрмортов:</a:t>
            </a:r>
            <a:endParaRPr lang="ru-RU" sz="16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060848"/>
            <a:ext cx="2592288" cy="1787431"/>
          </a:xfrm>
        </p:spPr>
      </p:pic>
      <p:pic>
        <p:nvPicPr>
          <p:cNvPr id="2050" name="Picture 2" descr="C:\Documents and Settings\User\Рабочий стол\Картины\IMG-20200423-WA00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99662"/>
            <a:ext cx="3384376" cy="24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User\Рабочий стол\Картины\IMG-20200423-WA000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60624"/>
            <a:ext cx="3240360" cy="4205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04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32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Задание по рисунку для 3 профильного класса ( для учащихся, находящихся на дистанционном обучении).  Натюрморт из бытовых предметов на стекле ( или глянцевой поверхности).  Учащийся самостоятельно создает постановку у себя дома из подручных предметов. Возможные примеры  постановок:</vt:lpstr>
      <vt:lpstr>Задание по живописи для 3 профильного класса (для учащихся, находящихся на дистанционном обучении). Декоративный натюрморт  (гуашь) Тематический натюрморт. Весенний. (материал на выбор уч-ся) Натюрморт с фруктами на стекле. (акварель) Выполняется одна из постановок на выбор учащегося.  Учащийся самостоятельно создает постановку у себя дома из подручных материалов. Примеры  натюрмортов: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WIN7XP</cp:lastModifiedBy>
  <cp:revision>11</cp:revision>
  <dcterms:modified xsi:type="dcterms:W3CDTF">2020-04-23T17:42:53Z</dcterms:modified>
</cp:coreProperties>
</file>