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61" r:id="rId5"/>
    <p:sldId id="268" r:id="rId6"/>
    <p:sldId id="269" r:id="rId7"/>
    <p:sldId id="272" r:id="rId8"/>
    <p:sldId id="264" r:id="rId9"/>
    <p:sldId id="259" r:id="rId10"/>
    <p:sldId id="263" r:id="rId11"/>
    <p:sldId id="266" r:id="rId12"/>
    <p:sldId id="265" r:id="rId13"/>
    <p:sldId id="267" r:id="rId14"/>
    <p:sldId id="270" r:id="rId15"/>
    <p:sldId id="271" r:id="rId16"/>
    <p:sldId id="257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00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84" y="1428736"/>
            <a:ext cx="428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Ура! К нам приехал театр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4" name="Рисунок 3" descr="IMG-20190404-WA00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285860"/>
            <a:ext cx="8215370" cy="50006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28794" y="0"/>
            <a:ext cx="5715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нас сегодня праздник-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Радостный, весёлый.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детский сад театр приехал,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новой сказкой снова!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_20190404_1202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1357298"/>
            <a:ext cx="4214842" cy="5000660"/>
          </a:xfrm>
          <a:prstGeom prst="rect">
            <a:avLst/>
          </a:prstGeom>
        </p:spPr>
      </p:pic>
      <p:pic>
        <p:nvPicPr>
          <p:cNvPr id="4" name="Рисунок 3" descr="IMG_20190404_1144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571480"/>
            <a:ext cx="4286244" cy="59293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3438" y="0"/>
            <a:ext cx="4000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Делаем ребятам предостережение: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Выучите срочно правила движения,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 не волновались каждый день родители,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 спокойней были за рулем водители!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0"/>
            <a:ext cx="9286908" cy="6858000"/>
          </a:xfrm>
          <a:prstGeom prst="rect">
            <a:avLst/>
          </a:prstGeom>
        </p:spPr>
      </p:pic>
      <p:pic>
        <p:nvPicPr>
          <p:cNvPr id="4" name="Рисунок 3" descr="IMG-20190404-WA005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857232"/>
            <a:ext cx="3929090" cy="5715040"/>
          </a:xfrm>
          <a:prstGeom prst="rect">
            <a:avLst/>
          </a:prstGeom>
        </p:spPr>
      </p:pic>
      <p:pic>
        <p:nvPicPr>
          <p:cNvPr id="5" name="Рисунок 4" descr="IMG-20190404-WA005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857232"/>
            <a:ext cx="4000528" cy="56436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43042" y="214290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Первые уроки вождения.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90404-WA00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000108"/>
            <a:ext cx="8072494" cy="55721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Правила дорожные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так уж и сложны,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3438" y="1"/>
            <a:ext cx="2857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жизни правила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Очень всем нужны.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90404-WA00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1285860"/>
            <a:ext cx="4286280" cy="5286412"/>
          </a:xfrm>
          <a:prstGeom prst="rect">
            <a:avLst/>
          </a:prstGeom>
        </p:spPr>
      </p:pic>
      <p:pic>
        <p:nvPicPr>
          <p:cNvPr id="4" name="Рисунок 3" descr="IMG-20190404-WA006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1285860"/>
            <a:ext cx="3857652" cy="53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40719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посту в любое время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Дежурит ловкий постовой.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 управляет сразу всеми,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перед ним на мостовой.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7752" y="214290"/>
            <a:ext cx="3857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Никто на свете так не может: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Одним движением руки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Остановить поток прохожих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пропустить грузовики.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90404-WA00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571480"/>
            <a:ext cx="4071966" cy="6072230"/>
          </a:xfrm>
          <a:prstGeom prst="rect">
            <a:avLst/>
          </a:prstGeom>
        </p:spPr>
      </p:pic>
      <p:pic>
        <p:nvPicPr>
          <p:cNvPr id="4" name="Рисунок 3" descr="IMG-20190404-WA00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142960"/>
            <a:ext cx="4214842" cy="5500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10" y="0"/>
            <a:ext cx="364333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Девочки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мальчики,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Все, без исключения,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Изучайте правила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Дорожного движения!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90419-WA00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000108"/>
            <a:ext cx="8072494" cy="5357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14546" y="428604"/>
            <a:ext cx="45005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Внимательно смотрим -  нам так интересно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90419-WA00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214422"/>
            <a:ext cx="8072494" cy="5429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5984" y="0"/>
            <a:ext cx="4786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Баба-Яга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взяла выходной.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Быть надоело ей злюкой.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Хочется ей поиграть с ребятней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90419-WA00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500042"/>
            <a:ext cx="3929090" cy="5857916"/>
          </a:xfrm>
          <a:prstGeom prst="rect">
            <a:avLst/>
          </a:prstGeom>
        </p:spPr>
      </p:pic>
      <p:pic>
        <p:nvPicPr>
          <p:cNvPr id="4" name="Рисунок 3" descr="IMG-20190419-WA00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14422"/>
            <a:ext cx="3786196" cy="5072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3438" y="428604"/>
            <a:ext cx="350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Русский молодец Иванка!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Меня учит отжиматься.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4" name="Рисунок 3" descr="IMG-20190529-WA00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785794"/>
            <a:ext cx="7929618" cy="564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5918" y="357166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веселимся топаем, и в ладоши хлопаем.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90529-WA00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000108"/>
            <a:ext cx="7929618" cy="5429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8662" y="500042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нас в гостях обезьянка!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90529-WA00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642918"/>
            <a:ext cx="4857766" cy="6000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357166"/>
            <a:ext cx="28575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Какое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чудо — оказаться в сказке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героями оживших вдруг легенд!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 удивляют их костюмы, маски,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Захватывает действия момент.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 поют, горюют, размышляют…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Накал страстей передается нам.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Игрой своей нам души зажигают.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Искусство их — театр, не балаган.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81001-WA00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071546"/>
            <a:ext cx="8215370" cy="55007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8794" y="571480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нас в гостях ростовые куклы!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81001-WA00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357298"/>
            <a:ext cx="8143932" cy="51435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6" y="214290"/>
            <a:ext cx="371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Ах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ты, козочка-коза,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перламутровые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глаза,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ушки длинные, торчком,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314" y="214290"/>
            <a:ext cx="3571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чёрный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носик колпачком,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 смешною бородой,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длинной, гладкой и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седой.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748a98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7" y="0"/>
            <a:ext cx="9286908" cy="6858000"/>
          </a:xfrm>
          <a:prstGeom prst="rect">
            <a:avLst/>
          </a:prstGeom>
        </p:spPr>
      </p:pic>
      <p:pic>
        <p:nvPicPr>
          <p:cNvPr id="3" name="Рисунок 2" descr="IMG-20180412-WA00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214422"/>
            <a:ext cx="8072494" cy="52149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00232" y="0"/>
            <a:ext cx="5429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дружба всем нужны,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 важней всего на свете,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земле, где нет войны,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Ночью спят спокойно дети.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138</Words>
  <PresentationFormat>Экран (4:3)</PresentationFormat>
  <Paragraphs>42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user</cp:lastModifiedBy>
  <cp:revision>36</cp:revision>
  <dcterms:created xsi:type="dcterms:W3CDTF">2019-08-15T17:46:28Z</dcterms:created>
  <dcterms:modified xsi:type="dcterms:W3CDTF">2019-08-19T06:20:20Z</dcterms:modified>
</cp:coreProperties>
</file>