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1" r:id="rId5"/>
    <p:sldId id="298" r:id="rId6"/>
    <p:sldId id="259" r:id="rId7"/>
    <p:sldId id="296" r:id="rId8"/>
    <p:sldId id="262" r:id="rId9"/>
    <p:sldId id="299" r:id="rId10"/>
    <p:sldId id="260" r:id="rId11"/>
    <p:sldId id="297" r:id="rId12"/>
    <p:sldId id="267" r:id="rId13"/>
    <p:sldId id="303" r:id="rId14"/>
    <p:sldId id="30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86" d="100"/>
          <a:sy n="86" d="100"/>
        </p:scale>
        <p:origin x="-150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оформление\фоны для презентаций\31e3ee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928670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дополнительных платных общеобразовательных услуг в ДОУ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157192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«ДС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«Малышок» </a:t>
            </a:r>
          </a:p>
          <a:p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.Катав-Ивановска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оформление\фоны для презентаций\31e3ee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642918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Дополнительная общеобразовательная программа художественной направленности по вокальному пению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«Колокольчик»</a:t>
            </a:r>
            <a:endParaRPr lang="ru-RU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500306"/>
            <a:ext cx="67866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эстетической культуры дошкольника;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эмоционально-выразительного исполнения песен; становление певческого дыхания, правильного звукообразования, четкости дикции.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Возраст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5-7 лет.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Периодичность занятий: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раз в неделю.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Стоимость одного занятия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и документы\оформление\фоны для презентаций\31e3ee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pic>
        <p:nvPicPr>
          <p:cNvPr id="2" name="Picture 2" descr="D:\Мои документы\Фото\Кружковая деятельность\Вокал\IMG_20180423_102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3" y="0"/>
            <a:ext cx="54777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оформление\фоны для презентаций\31e3ee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28604"/>
            <a:ext cx="7643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Дополнительная общеобразовательная программа художественной направленности по подготовке детей к школе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«Готовим пальчики к письму»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643182"/>
            <a:ext cx="72152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условий, способствующих развитию мелкой моторики рук для подготовки детей дошкольного возраста к овладению письмом.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Возраст детей: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3 до 7лет.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Периодичность занятий: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раз  в неделю.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Стоимость одного занятия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и документы\оформление\фоны для презентаций\31e3ee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pic>
        <p:nvPicPr>
          <p:cNvPr id="5123" name="Picture 3" descr="D:\Мои документы\Фото\Кружковая деятельность\Готовим пальчики к письму\23-24\1699449251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2772061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Мои документы\Фото\Кружковая деятельность\Готовим пальчики к письму\22-23\IMG_20221025_155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3096344" cy="413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D:\Мои документы\Фото\Кружковая деятельность\Готовим пальчики к письму\22-23\IMG_20221101_060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196752"/>
            <a:ext cx="5158435" cy="472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и документы\оформление\фоны для презентаций\31e3ee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428736"/>
            <a:ext cx="75009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8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оформление\фоны для презентаций\fon-dlya-prezentacii-vesn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90011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«ДС«Малышок»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г.Катав-Ивановска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платные образовательные услуги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год: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Обучение грамоте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Развитие логического мышления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«Мир логики»;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Развитие практического мышления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«Играй и развивайся»;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Подготовка детей к школе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«Готовим пальчики к письму».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Вокальное пение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«Колокольчик»;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оформление\фоны для презентаций\31e3ee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500043"/>
            <a:ext cx="878687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Согласно Постановлению Администрации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Катав-Ивановского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муниципального района ( 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1689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.10.2023г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 утвержден прейскурант цен на дополнительные платные услуги, оказываемые муниципальными дошкольными образовательными учреждениями: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Вокальное и хоровое пение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 за одно занятие;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Обучение грамоте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 за одно занятие;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Мир логики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 за одно занятие;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Играй и развивайся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 за одно занятие;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Готовим пальчики к письму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 за одно занятие;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оформление\фоны для презентаций\31e3ee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500042"/>
            <a:ext cx="9001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Дополнительная общеобразовательная программа социально-педагогической направленности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обучению грамоте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571744"/>
            <a:ext cx="67866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у детей фонематического и речевого слуха, формирование ориентировки в звуковой системе языка.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5 до 7 лет.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Периодичность занятий: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раза  в неделю (подготовительная группа),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раз в неделю (старшая группа).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 одного занятия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и документы\оформление\фоны для презентаций\31e3ee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428736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Фото\Инновационные технологии\IMG-20241127-WA004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71399"/>
            <a:ext cx="532957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Фото\Инновационные технологии\IMG-20241127-WA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56992"/>
            <a:ext cx="4943872" cy="37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оформление\фоны для презентаций\31e3ee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243408"/>
            <a:ext cx="7715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Дополнительная общеобразовательная программа социально-педагогической направленности « Играй и развивайся»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94685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 программы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состоит в том, чтобы через систему заданий, игр и упражнений организовать ситуацию формирования и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у ребенка компонентов математического 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мышления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гибкость, системность, пространственную подвижность, логические приёмы умственных действий, а также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психические 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процессы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память, внимание, вариативное и логическое мышление, речь, конструктивно-технические и творческие способности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Возраст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4-5 лет.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Периодичность занятий: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раз в неделю.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Стоимость одного занятия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и документы\оформление\фоны для презентаций\31e3ee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428736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ои документы\Фото\Кружковая деятельность\Играй и развивайся\IMG-20240703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5345817" cy="298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Мои документы\Фото\Кружковая деятельность\Играй и развивайся\IMG-20240703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9869" y="3212976"/>
            <a:ext cx="4874131" cy="348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оформление\фоны для презентаций\31e3ee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1" y="857232"/>
            <a:ext cx="7429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Дополнительная общеобразовательная программа социально-педагогической направленности развитию логического мышления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«Мир логики»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143248"/>
            <a:ext cx="8143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познавательных способностей детей старшего дошкольного возраста на основе развития логических структур мышления.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 детей: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5 до 7лет.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Периодичность занятий: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раз  в неделю.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 одного занятия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и документы\оформление\фоны для презентаций\31e3ee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428736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Мои документы\Фото\Кружковая деятельность\логика\IMG_20180424_12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526245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Мои документы\Фото\Кружковая деятельность\логика\IMG_20180424_120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8756" y="2060848"/>
            <a:ext cx="4272153" cy="498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392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43</cp:revision>
  <dcterms:created xsi:type="dcterms:W3CDTF">2016-11-18T05:29:17Z</dcterms:created>
  <dcterms:modified xsi:type="dcterms:W3CDTF">2024-12-06T07:31:22Z</dcterms:modified>
</cp:coreProperties>
</file>