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62" r:id="rId9"/>
    <p:sldId id="272" r:id="rId10"/>
    <p:sldId id="263" r:id="rId11"/>
    <p:sldId id="273" r:id="rId12"/>
    <p:sldId id="264" r:id="rId13"/>
    <p:sldId id="274" r:id="rId14"/>
    <p:sldId id="265" r:id="rId15"/>
    <p:sldId id="275" r:id="rId16"/>
    <p:sldId id="266" r:id="rId17"/>
    <p:sldId id="267" r:id="rId18"/>
    <p:sldId id="268" r:id="rId19"/>
    <p:sldId id="269" r:id="rId20"/>
    <p:sldId id="27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E6F3-0D60-4ECE-BC06-2406AAE5A333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B08C1-AD54-4880-B603-E14B93B4C5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E6F3-0D60-4ECE-BC06-2406AAE5A333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B08C1-AD54-4880-B603-E14B93B4C5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E6F3-0D60-4ECE-BC06-2406AAE5A333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B08C1-AD54-4880-B603-E14B93B4C5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E6F3-0D60-4ECE-BC06-2406AAE5A333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B08C1-AD54-4880-B603-E14B93B4C5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E6F3-0D60-4ECE-BC06-2406AAE5A333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B08C1-AD54-4880-B603-E14B93B4C5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E6F3-0D60-4ECE-BC06-2406AAE5A333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B08C1-AD54-4880-B603-E14B93B4C5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E6F3-0D60-4ECE-BC06-2406AAE5A333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B08C1-AD54-4880-B603-E14B93B4C5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E6F3-0D60-4ECE-BC06-2406AAE5A333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B08C1-AD54-4880-B603-E14B93B4C5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E6F3-0D60-4ECE-BC06-2406AAE5A333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B08C1-AD54-4880-B603-E14B93B4C5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E6F3-0D60-4ECE-BC06-2406AAE5A333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B08C1-AD54-4880-B603-E14B93B4C5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E6F3-0D60-4ECE-BC06-2406AAE5A333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B08C1-AD54-4880-B603-E14B93B4C5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BE6F3-0D60-4ECE-BC06-2406AAE5A333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B08C1-AD54-4880-B603-E14B93B4C5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През.МО\фон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00232" y="428604"/>
            <a:ext cx="4143404" cy="25717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214414" y="2000240"/>
            <a:ext cx="635798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СМАРТ –ТРЕНИНГ ДЛЯ ДОШКОЛЬНИКОВ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Мир головоломок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Подготовил: воспитатель </a:t>
            </a: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Решетова Наталья Валерьевна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През.МО\фон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00232" y="428604"/>
            <a:ext cx="4143404" cy="25717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428728" y="785794"/>
            <a:ext cx="5715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Игра-головоломка «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Слагалица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През.МО\Слагалица.jpg"/>
          <p:cNvPicPr>
            <a:picLocks noChangeAspect="1" noChangeArrowheads="1"/>
          </p:cNvPicPr>
          <p:nvPr/>
        </p:nvPicPr>
        <p:blipFill>
          <a:blip r:embed="rId3"/>
          <a:srcRect l="62533" t="47315" r="12875" b="28753"/>
          <a:stretch>
            <a:fillRect/>
          </a:stretch>
        </p:blipFill>
        <p:spPr bwMode="auto">
          <a:xfrm>
            <a:off x="1714480" y="2000240"/>
            <a:ext cx="4929222" cy="36682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През.МО\фон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00232" y="428604"/>
            <a:ext cx="4143404" cy="25717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IMG_20241106_153814_7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2" y="0"/>
            <a:ext cx="2714626" cy="3619501"/>
          </a:xfrm>
          <a:prstGeom prst="rect">
            <a:avLst/>
          </a:prstGeom>
        </p:spPr>
      </p:pic>
      <p:pic>
        <p:nvPicPr>
          <p:cNvPr id="10" name="Рисунок 9" descr="IMG_20241106_153855_17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0"/>
            <a:ext cx="2732486" cy="3643314"/>
          </a:xfrm>
          <a:prstGeom prst="rect">
            <a:avLst/>
          </a:prstGeom>
        </p:spPr>
      </p:pic>
      <p:pic>
        <p:nvPicPr>
          <p:cNvPr id="11" name="Рисунок 10" descr="IMG_20241106_154059_7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85852" y="3286124"/>
            <a:ext cx="2714644" cy="3619525"/>
          </a:xfrm>
          <a:prstGeom prst="rect">
            <a:avLst/>
          </a:prstGeom>
        </p:spPr>
      </p:pic>
      <p:pic>
        <p:nvPicPr>
          <p:cNvPr id="12" name="Рисунок 11" descr="IMG_20241106_154223_10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00562" y="3238499"/>
            <a:ext cx="2714626" cy="361950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През.МО\фон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00232" y="428604"/>
            <a:ext cx="4143404" cy="25717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428728" y="785794"/>
            <a:ext cx="5715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Игра-головоломка 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Гала-куб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User\Desktop\През.МО\Гала-куб.jpg"/>
          <p:cNvPicPr>
            <a:picLocks noChangeAspect="1" noChangeArrowheads="1"/>
          </p:cNvPicPr>
          <p:nvPr/>
        </p:nvPicPr>
        <p:blipFill>
          <a:blip r:embed="rId3"/>
          <a:srcRect l="34907" t="52253" r="34884" b="13024"/>
          <a:stretch>
            <a:fillRect/>
          </a:stretch>
        </p:blipFill>
        <p:spPr bwMode="auto">
          <a:xfrm>
            <a:off x="1857356" y="2285992"/>
            <a:ext cx="4643470" cy="40029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През.МО\фон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00232" y="428604"/>
            <a:ext cx="4143404" cy="25717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IMG_20241108_153902_3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0"/>
            <a:ext cx="2500330" cy="3333773"/>
          </a:xfrm>
          <a:prstGeom prst="rect">
            <a:avLst/>
          </a:prstGeom>
        </p:spPr>
      </p:pic>
      <p:pic>
        <p:nvPicPr>
          <p:cNvPr id="10" name="Рисунок 9" descr="IMG_20241108_153923_58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0"/>
            <a:ext cx="2571750" cy="3429000"/>
          </a:xfrm>
          <a:prstGeom prst="rect">
            <a:avLst/>
          </a:prstGeom>
        </p:spPr>
      </p:pic>
      <p:pic>
        <p:nvPicPr>
          <p:cNvPr id="11" name="Рисунок 10" descr="IMG_20241108_154058_16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7224" y="3143248"/>
            <a:ext cx="2786064" cy="3714752"/>
          </a:xfrm>
          <a:prstGeom prst="rect">
            <a:avLst/>
          </a:prstGeom>
        </p:spPr>
      </p:pic>
      <p:pic>
        <p:nvPicPr>
          <p:cNvPr id="12" name="Рисунок 11" descr="IMG_20241108_154120_72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0628" y="3333725"/>
            <a:ext cx="2643206" cy="3524275"/>
          </a:xfrm>
          <a:prstGeom prst="rect">
            <a:avLst/>
          </a:prstGeom>
        </p:spPr>
      </p:pic>
      <p:pic>
        <p:nvPicPr>
          <p:cNvPr id="13" name="Рисунок 12" descr="IMG_20241108_154246_18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57554" y="1928802"/>
            <a:ext cx="2357454" cy="314327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През.МО\фон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00232" y="428604"/>
            <a:ext cx="4143404" cy="25717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428728" y="785794"/>
            <a:ext cx="5715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Игра-головоломка 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«Репка»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 descr="C:\Users\User\Desktop\През.МО\Screenshot_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2285991"/>
            <a:ext cx="5143536" cy="36436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През.МО\фон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00232" y="428604"/>
            <a:ext cx="4143404" cy="25717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IMG_20241111_154622_0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0"/>
            <a:ext cx="2714644" cy="3619526"/>
          </a:xfrm>
          <a:prstGeom prst="rect">
            <a:avLst/>
          </a:prstGeom>
        </p:spPr>
      </p:pic>
      <p:pic>
        <p:nvPicPr>
          <p:cNvPr id="10" name="Рисунок 9" descr="IMG_20241111_154731_79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0"/>
            <a:ext cx="2607469" cy="3476625"/>
          </a:xfrm>
          <a:prstGeom prst="rect">
            <a:avLst/>
          </a:prstGeom>
        </p:spPr>
      </p:pic>
      <p:pic>
        <p:nvPicPr>
          <p:cNvPr id="11" name="Рисунок 10" descr="IMG_20241111_154837_5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2976" y="3238499"/>
            <a:ext cx="2714626" cy="3619501"/>
          </a:xfrm>
          <a:prstGeom prst="rect">
            <a:avLst/>
          </a:prstGeom>
        </p:spPr>
      </p:pic>
      <p:pic>
        <p:nvPicPr>
          <p:cNvPr id="12" name="Рисунок 11" descr="IMG_20241111_154914_94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3438" y="3333749"/>
            <a:ext cx="2643188" cy="352425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През.МО\фон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00232" y="428604"/>
            <a:ext cx="4143404" cy="25717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428728" y="785794"/>
            <a:ext cx="5715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«Лесенка»</a:t>
            </a:r>
          </a:p>
        </p:txBody>
      </p:sp>
      <p:pic>
        <p:nvPicPr>
          <p:cNvPr id="4" name="Picture 2" descr="F:\img-241029150913-001.jpg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 l="39275" t="20290" r="29988" b="9661"/>
          <a:stretch>
            <a:fillRect/>
          </a:stretch>
        </p:blipFill>
        <p:spPr bwMode="auto">
          <a:xfrm>
            <a:off x="3357554" y="1571612"/>
            <a:ext cx="1571636" cy="5064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През.МО\фон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00232" y="428604"/>
            <a:ext cx="4143404" cy="25717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428728" y="785794"/>
            <a:ext cx="5715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«Колобок»</a:t>
            </a:r>
          </a:p>
        </p:txBody>
      </p:sp>
      <p:pic>
        <p:nvPicPr>
          <p:cNvPr id="2050" name="Picture 2" descr="F:\img-241029150938-001.jpg"/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rcRect l="17806" t="19590" r="30755" b="46828"/>
          <a:stretch>
            <a:fillRect/>
          </a:stretch>
        </p:blipFill>
        <p:spPr bwMode="auto">
          <a:xfrm>
            <a:off x="1785918" y="1571612"/>
            <a:ext cx="5030426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През.МО\фон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00232" y="428604"/>
            <a:ext cx="4143404" cy="25717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F:\гол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357166"/>
            <a:ext cx="5214974" cy="58096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През.МО\фон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00232" y="428604"/>
            <a:ext cx="4143404" cy="25717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F:\гол3.png"/>
          <p:cNvPicPr>
            <a:picLocks noChangeAspect="1" noChangeArrowheads="1"/>
          </p:cNvPicPr>
          <p:nvPr/>
        </p:nvPicPr>
        <p:blipFill>
          <a:blip r:embed="rId3"/>
          <a:srcRect l="12222" r="6667"/>
          <a:stretch>
            <a:fillRect/>
          </a:stretch>
        </p:blipFill>
        <p:spPr bwMode="auto">
          <a:xfrm>
            <a:off x="1351337" y="642918"/>
            <a:ext cx="5649555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През.МО\фон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00232" y="428604"/>
            <a:ext cx="4143404" cy="25717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71538" y="857232"/>
            <a:ext cx="64294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«Разум человеческий владеет тремя ключами, открывающими все: цифрой, буквой,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нотой. Знать, думать, мечтать. Все в этом».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(Виктор Мари Гюго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Интеллектуальный рост должен начинаться с рождения и прекращаться только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со смертью»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(А. Эйнштейн)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През.МО\фон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00232" y="428604"/>
            <a:ext cx="4143404" cy="25717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28728" y="2786058"/>
            <a:ext cx="56436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През.МО\фон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00232" y="428604"/>
            <a:ext cx="4143404" cy="25717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71538" y="1142984"/>
            <a:ext cx="64294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СМАРТ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толковый, сообразительный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умный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находчивый.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ТРЕНИНГ –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обучать, воспитывать.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СМАРТ-ТРЕНИНГ – метод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активного обучения детей, направленный на достижение поставленных целей, развитие познавательного интереса, сообразительности и находчивости.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През.МО\фон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14546" y="571480"/>
            <a:ext cx="4143404" cy="25717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User\Desktop\През.МО\гол2.jpg"/>
          <p:cNvPicPr>
            <a:picLocks noChangeAspect="1" noChangeArrowheads="1"/>
          </p:cNvPicPr>
          <p:nvPr/>
        </p:nvPicPr>
        <p:blipFill>
          <a:blip r:embed="rId3"/>
          <a:srcRect l="2398" t="30041" r="65764" b="47221"/>
          <a:stretch>
            <a:fillRect/>
          </a:stretch>
        </p:blipFill>
        <p:spPr bwMode="auto">
          <a:xfrm>
            <a:off x="4429124" y="1928802"/>
            <a:ext cx="2928958" cy="1571636"/>
          </a:xfrm>
          <a:prstGeom prst="rect">
            <a:avLst/>
          </a:prstGeom>
          <a:noFill/>
        </p:spPr>
      </p:pic>
      <p:pic>
        <p:nvPicPr>
          <p:cNvPr id="2052" name="Picture 4" descr="C:\Users\User\Desktop\През.МО\гол2.jpg"/>
          <p:cNvPicPr>
            <a:picLocks noChangeAspect="1" noChangeArrowheads="1"/>
          </p:cNvPicPr>
          <p:nvPr/>
        </p:nvPicPr>
        <p:blipFill>
          <a:blip r:embed="rId3"/>
          <a:srcRect l="67852" t="15894" r="9629" b="50000"/>
          <a:stretch>
            <a:fillRect/>
          </a:stretch>
        </p:blipFill>
        <p:spPr bwMode="auto">
          <a:xfrm>
            <a:off x="6643702" y="4286256"/>
            <a:ext cx="2071702" cy="2357454"/>
          </a:xfrm>
          <a:prstGeom prst="rect">
            <a:avLst/>
          </a:prstGeom>
          <a:noFill/>
        </p:spPr>
      </p:pic>
      <p:pic>
        <p:nvPicPr>
          <p:cNvPr id="2053" name="Picture 5" descr="C:\Users\User\Desktop\През.МО\гол2.jpg"/>
          <p:cNvPicPr>
            <a:picLocks noChangeAspect="1" noChangeArrowheads="1"/>
          </p:cNvPicPr>
          <p:nvPr/>
        </p:nvPicPr>
        <p:blipFill>
          <a:blip r:embed="rId3"/>
          <a:srcRect l="2623" t="55168" r="67869" b="9692"/>
          <a:stretch>
            <a:fillRect/>
          </a:stretch>
        </p:blipFill>
        <p:spPr bwMode="auto">
          <a:xfrm>
            <a:off x="1285852" y="1428736"/>
            <a:ext cx="2714644" cy="2428892"/>
          </a:xfrm>
          <a:prstGeom prst="rect">
            <a:avLst/>
          </a:prstGeom>
          <a:noFill/>
        </p:spPr>
      </p:pic>
      <p:pic>
        <p:nvPicPr>
          <p:cNvPr id="2054" name="Picture 6" descr="C:\Users\User\Desktop\През.МО\гол2.jpg"/>
          <p:cNvPicPr>
            <a:picLocks noChangeAspect="1" noChangeArrowheads="1"/>
          </p:cNvPicPr>
          <p:nvPr/>
        </p:nvPicPr>
        <p:blipFill>
          <a:blip r:embed="rId3"/>
          <a:srcRect l="39120" t="55168" r="38360" b="7625"/>
          <a:stretch>
            <a:fillRect/>
          </a:stretch>
        </p:blipFill>
        <p:spPr bwMode="auto">
          <a:xfrm>
            <a:off x="4143372" y="3857604"/>
            <a:ext cx="2416986" cy="3000396"/>
          </a:xfrm>
          <a:prstGeom prst="rect">
            <a:avLst/>
          </a:prstGeom>
          <a:noFill/>
        </p:spPr>
      </p:pic>
      <p:pic>
        <p:nvPicPr>
          <p:cNvPr id="2055" name="Picture 7" descr="C:\Users\User\Desktop\През.МО\гол2.jpg"/>
          <p:cNvPicPr>
            <a:picLocks noChangeAspect="1" noChangeArrowheads="1"/>
          </p:cNvPicPr>
          <p:nvPr/>
        </p:nvPicPr>
        <p:blipFill>
          <a:blip r:embed="rId3"/>
          <a:srcRect l="67852" t="52067" r="6523" b="8658"/>
          <a:stretch>
            <a:fillRect/>
          </a:stretch>
        </p:blipFill>
        <p:spPr bwMode="auto">
          <a:xfrm>
            <a:off x="1500166" y="4143356"/>
            <a:ext cx="2357454" cy="271464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357290" y="285728"/>
            <a:ext cx="5715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Виды головоломок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През.МО\фон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00232" y="428604"/>
            <a:ext cx="4143404" cy="25717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71538" y="214290"/>
            <a:ext cx="642942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Правила при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работе с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головоломками.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1. Важно, чтобы ребенок решил первую головоломку.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 Не раскрывать секретов.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 Лучшая подсказка — это вопрос.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4. Головоломок должно быть мало.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5. Очень важно не выносить низких суждений по поводу способностей ребенка.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6. В первую очередь необходим личный интерес взрослого к головоломкам.</a:t>
            </a:r>
          </a:p>
          <a:p>
            <a:pPr>
              <a:lnSpc>
                <a:spcPct val="150000"/>
              </a:lnSpc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През.МО\фон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00232" y="428604"/>
            <a:ext cx="4143404" cy="25717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Users\User\Desktop\През.МО\Складушки.jpg"/>
          <p:cNvPicPr>
            <a:picLocks noChangeAspect="1" noChangeArrowheads="1"/>
          </p:cNvPicPr>
          <p:nvPr/>
        </p:nvPicPr>
        <p:blipFill>
          <a:blip r:embed="rId3"/>
          <a:srcRect l="11643" t="36985" r="6065" b="6430"/>
          <a:stretch>
            <a:fillRect/>
          </a:stretch>
        </p:blipFill>
        <p:spPr bwMode="auto">
          <a:xfrm>
            <a:off x="1142976" y="2285992"/>
            <a:ext cx="6095110" cy="314327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428728" y="785794"/>
            <a:ext cx="5715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Игра-головоломка «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Складушки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През.МО\фон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00232" y="428604"/>
            <a:ext cx="4143404" cy="25717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IMG_20241108_154522_3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0"/>
            <a:ext cx="2643206" cy="3524274"/>
          </a:xfrm>
          <a:prstGeom prst="rect">
            <a:avLst/>
          </a:prstGeom>
        </p:spPr>
      </p:pic>
      <p:pic>
        <p:nvPicPr>
          <p:cNvPr id="13" name="Рисунок 12" descr="IMG_20241108_154853_56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0"/>
            <a:ext cx="2732486" cy="3643314"/>
          </a:xfrm>
          <a:prstGeom prst="rect">
            <a:avLst/>
          </a:prstGeom>
        </p:spPr>
      </p:pic>
      <p:pic>
        <p:nvPicPr>
          <p:cNvPr id="14" name="Рисунок 13" descr="IMG_20241108_155017_30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86050" y="3429000"/>
            <a:ext cx="257175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През.МО\фон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00232" y="428604"/>
            <a:ext cx="4143404" cy="25717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428728" y="785794"/>
            <a:ext cx="5715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Игра-головоломка «Осенний кубик»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През.МО\осенний кубик.jpg"/>
          <p:cNvPicPr>
            <a:picLocks noChangeAspect="1" noChangeArrowheads="1"/>
          </p:cNvPicPr>
          <p:nvPr/>
        </p:nvPicPr>
        <p:blipFill>
          <a:blip r:embed="rId3"/>
          <a:srcRect l="13250" t="43537" r="6750" b="7742"/>
          <a:stretch>
            <a:fillRect/>
          </a:stretch>
        </p:blipFill>
        <p:spPr bwMode="auto">
          <a:xfrm>
            <a:off x="1500166" y="2285992"/>
            <a:ext cx="5680403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През.МО\фон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5984" y="500042"/>
            <a:ext cx="4143404" cy="25717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IMG_20241108_093807_2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2" y="0"/>
            <a:ext cx="2714644" cy="3619525"/>
          </a:xfrm>
          <a:prstGeom prst="rect">
            <a:avLst/>
          </a:prstGeom>
        </p:spPr>
      </p:pic>
      <p:pic>
        <p:nvPicPr>
          <p:cNvPr id="10" name="Рисунок 9" descr="IMG_20241108_093833_8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4" y="0"/>
            <a:ext cx="2714626" cy="3619502"/>
          </a:xfrm>
          <a:prstGeom prst="rect">
            <a:avLst/>
          </a:prstGeom>
        </p:spPr>
      </p:pic>
      <p:pic>
        <p:nvPicPr>
          <p:cNvPr id="11" name="Рисунок 10" descr="IMG_20241108_094145_69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85852" y="3238499"/>
            <a:ext cx="2714626" cy="3619501"/>
          </a:xfrm>
          <a:prstGeom prst="rect">
            <a:avLst/>
          </a:prstGeom>
        </p:spPr>
      </p:pic>
      <p:pic>
        <p:nvPicPr>
          <p:cNvPr id="12" name="Рисунок 11" descr="IMG_20241108_094251_91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11264" y="3214686"/>
            <a:ext cx="2732486" cy="364331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194</Words>
  <Application>Microsoft Office PowerPoint</Application>
  <PresentationFormat>Экран (4:3)</PresentationFormat>
  <Paragraphs>31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Eurocem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9</cp:revision>
  <dcterms:created xsi:type="dcterms:W3CDTF">2024-10-29T08:53:40Z</dcterms:created>
  <dcterms:modified xsi:type="dcterms:W3CDTF">2024-11-15T09:30:42Z</dcterms:modified>
</cp:coreProperties>
</file>