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90" r:id="rId4"/>
    <p:sldId id="291" r:id="rId5"/>
    <p:sldId id="289" r:id="rId6"/>
    <p:sldId id="292" r:id="rId7"/>
    <p:sldId id="293" r:id="rId8"/>
    <p:sldId id="294" r:id="rId9"/>
    <p:sldId id="295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4660"/>
  </p:normalViewPr>
  <p:slideViewPr>
    <p:cSldViewPr>
      <p:cViewPr varScale="1">
        <p:scale>
          <a:sx n="75" d="100"/>
          <a:sy n="75" d="100"/>
        </p:scale>
        <p:origin x="12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59632" y="1196752"/>
            <a:ext cx="6512768" cy="4176464"/>
          </a:xfrm>
        </p:spPr>
        <p:txBody>
          <a:bodyPr>
            <a:normAutofit/>
          </a:bodyPr>
          <a:lstStyle/>
          <a:p>
            <a:r>
              <a:rPr lang="ru-RU" dirty="0"/>
              <a:t>        Математические способности через пространственное мышление</a:t>
            </a:r>
            <a:br>
              <a:rPr lang="ru-RU" dirty="0"/>
            </a:br>
            <a:r>
              <a:rPr lang="ru-RU" dirty="0"/>
              <a:t>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Презентацию подготовил:  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воспитатель Толстова Т.Н.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1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872208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28453"/>
            <a:ext cx="6624736" cy="481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rgbClr val="212529"/>
                </a:solidFill>
                <a:latin typeface="Times New Roman"/>
                <a:ea typeface="Times New Roman"/>
              </a:rPr>
              <a:t>Цель:</a:t>
            </a:r>
            <a:r>
              <a:rPr lang="ru-RU" sz="2000" dirty="0">
                <a:solidFill>
                  <a:srgbClr val="212529"/>
                </a:solidFill>
                <a:latin typeface="Times New Roman"/>
                <a:ea typeface="Times New Roman"/>
              </a:rPr>
              <a:t> создать условия для развития умения детей ориентироваться в пространстве.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rgbClr val="212529"/>
                </a:solidFill>
                <a:latin typeface="Times New Roman"/>
                <a:ea typeface="Times New Roman"/>
              </a:rPr>
              <a:t>Задачи:</a:t>
            </a:r>
            <a:r>
              <a:rPr lang="ru-RU" sz="2000" dirty="0">
                <a:solidFill>
                  <a:srgbClr val="212529"/>
                </a:solidFill>
                <a:latin typeface="Times New Roman"/>
                <a:ea typeface="Times New Roman"/>
              </a:rPr>
              <a:t> продолжать создавать условия для обучения детей пространственным отношениям: выше – ниже, различать и называть геометрические фигуры, их основные признаки; цвет, форму, величину; определять равенство двух групп предметов; развивать внимание, наблюдательность, память, воображение, логическое мышление и сообразительность.</a:t>
            </a: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endParaRPr lang="ru-RU" sz="1400" dirty="0">
              <a:solidFill>
                <a:srgbClr val="212529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endParaRPr lang="ru-RU" sz="1400" dirty="0">
              <a:solidFill>
                <a:srgbClr val="212529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8906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6BD12-04EB-99D9-1D97-63249D40D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3DF5D-30EA-2BBC-E2BB-9F253C1328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60032" y="1268760"/>
            <a:ext cx="3312368" cy="122413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«Большой-маленький»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87B008-53D3-447D-035C-46E0DE6C7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6" y="965932"/>
            <a:ext cx="4058668" cy="29249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18919B-F469-0B22-2C95-EF7176CB0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9" y="3091272"/>
            <a:ext cx="389789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E8256-5179-BB25-2A83-E8AE5B7CF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9D3E6-8FA1-0AF4-B727-135637F52DC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69403" y="1268760"/>
            <a:ext cx="3312368" cy="122413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«Найди место фигуре»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9B38D4-DD87-2C3A-6998-DB9C18850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987979"/>
            <a:ext cx="3751292" cy="23753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26941A-06AF-2728-A982-52B65D05B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40968"/>
            <a:ext cx="4176464" cy="25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E8256-5179-BB25-2A83-E8AE5B7CF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9D3E6-8FA1-0AF4-B727-135637F52DC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076055" y="1124744"/>
            <a:ext cx="3205715" cy="136815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«Разложи по размеру»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C1AD24-2346-90FC-A5EE-D00E2F157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79" y="3290378"/>
            <a:ext cx="4775153" cy="26860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36FE65-5790-22B3-95BB-7DD0EC1B7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6" y="993382"/>
            <a:ext cx="4227560" cy="23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82632-252C-F0C8-BBA9-F82D5B669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4E0A5-8588-2268-EF15-98BB84616E2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48063" y="1121425"/>
            <a:ext cx="3133707" cy="122745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«Разложи по размеру»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62CDC-8FBE-89CA-3B9F-D282FAB3D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9" y="962581"/>
            <a:ext cx="4135140" cy="23260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4A8B84-D5FD-8361-98F4-A27127D32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18" y="3284984"/>
            <a:ext cx="4828028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4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2FB4A-731B-7560-5248-4EE2BE8CE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E940D-A989-077F-FF62-36600E2D675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69403" y="1268760"/>
            <a:ext cx="3312368" cy="122413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«Волшебная дорожка»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8DE8CE-B820-75C0-2E96-0B0F4F63F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93" y="1052736"/>
            <a:ext cx="4036956" cy="22707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710B33-B3D8-DE59-4EE1-F1CDFDDF8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4642758" cy="26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82D5D-836D-8581-1AEA-5295FAF2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987A5-5346-CE12-512C-C486D817B3A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32040" y="1196752"/>
            <a:ext cx="3384376" cy="115212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«Загадочные пуговки»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D88239-3C97-2D31-8A5B-163B9F5FB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52" y="1052736"/>
            <a:ext cx="4065546" cy="27363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DB05AC-B398-FB94-A1FD-2A3B278F3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52936"/>
            <a:ext cx="3978697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6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72A0E-52FB-CF11-8726-1F436D0E2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4C3B3-F251-20D0-A90D-91C87A79A2F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32040" y="1268760"/>
            <a:ext cx="3312368" cy="122413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«Загадочные пуговки»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711F3E-0382-9778-8A22-276E507C5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51" y="994420"/>
            <a:ext cx="3690665" cy="26764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EBFFDB-BF83-F373-EE92-463E237C4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51306"/>
            <a:ext cx="4405433" cy="27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11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120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       Математические способности через пространственное мышление                         Презентацию подготовил:                                                     воспитатель Толстова Т.Н.                                                  </vt:lpstr>
      <vt:lpstr>Презентация PowerPoint</vt:lpstr>
      <vt:lpstr> «Большой-маленький»</vt:lpstr>
      <vt:lpstr>«Найди место фигуре»</vt:lpstr>
      <vt:lpstr>«Разложи по размеру»</vt:lpstr>
      <vt:lpstr>«Разложи по размеру»</vt:lpstr>
      <vt:lpstr>«Волшебная дорожка»</vt:lpstr>
      <vt:lpstr>«Загадочные пуговки»</vt:lpstr>
      <vt:lpstr>«Загадочные пуговки»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Acer</cp:lastModifiedBy>
  <cp:revision>89</cp:revision>
  <dcterms:created xsi:type="dcterms:W3CDTF">2013-02-04T20:24:40Z</dcterms:created>
  <dcterms:modified xsi:type="dcterms:W3CDTF">2024-11-21T16:40:11Z</dcterms:modified>
</cp:coreProperties>
</file>