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4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35E49-62AA-4D63-9974-43C8FFCF96C7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D440-7A53-4C36-939B-7C607A976B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706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35E49-62AA-4D63-9974-43C8FFCF96C7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D440-7A53-4C36-939B-7C607A976B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8899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35E49-62AA-4D63-9974-43C8FFCF96C7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D440-7A53-4C36-939B-7C607A976B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38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35E49-62AA-4D63-9974-43C8FFCF96C7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D440-7A53-4C36-939B-7C607A976B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348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35E49-62AA-4D63-9974-43C8FFCF96C7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D440-7A53-4C36-939B-7C607A976B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7911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35E49-62AA-4D63-9974-43C8FFCF96C7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D440-7A53-4C36-939B-7C607A976B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773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35E49-62AA-4D63-9974-43C8FFCF96C7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D440-7A53-4C36-939B-7C607A976B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626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35E49-62AA-4D63-9974-43C8FFCF96C7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D440-7A53-4C36-939B-7C607A976B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598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35E49-62AA-4D63-9974-43C8FFCF96C7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D440-7A53-4C36-939B-7C607A976B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6676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35E49-62AA-4D63-9974-43C8FFCF96C7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D440-7A53-4C36-939B-7C607A976B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442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35E49-62AA-4D63-9974-43C8FFCF96C7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2D440-7A53-4C36-939B-7C607A976B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382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99FF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735E49-62AA-4D63-9974-43C8FFCF96C7}" type="datetimeFigureOut">
              <a:rPr lang="ru-RU" smtClean="0"/>
              <a:t>25.04.2020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2D440-7A53-4C36-939B-7C607A976B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3011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sun9-68.userapi.com/c857132/v857132915/1736f7/nLBZH6WD9j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1444" y="-23049"/>
            <a:ext cx="4999512" cy="6881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fsd.multiurok.ru/html/2019/10/19/s_5dab05a398f74/1228413_1.jpe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10" t="8273" r="6190" b="6452"/>
          <a:stretch/>
        </p:blipFill>
        <p:spPr bwMode="auto">
          <a:xfrm>
            <a:off x="0" y="950026"/>
            <a:ext cx="710821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4943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sun9-19.userapi.com/c857132/v857132915/173707/41f2p0yDdGY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304"/>
          <a:stretch/>
        </p:blipFill>
        <p:spPr bwMode="auto">
          <a:xfrm>
            <a:off x="2291938" y="0"/>
            <a:ext cx="7263698" cy="6867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1747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sun9-19.userapi.com/c857132/v857132915/1736ff/a8vZ-yeP0-A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979"/>
          <a:stretch/>
        </p:blipFill>
        <p:spPr bwMode="auto">
          <a:xfrm>
            <a:off x="2429317" y="223652"/>
            <a:ext cx="6983815" cy="6634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4028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sun9-56.userapi.com/c857132/v857132915/17370f/FllfOQT2ZJQ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142"/>
          <a:stretch/>
        </p:blipFill>
        <p:spPr bwMode="auto">
          <a:xfrm>
            <a:off x="2153115" y="0"/>
            <a:ext cx="723626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9098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sun9-23.userapi.com/c857132/v857132915/173717/fZKrVGaLnz4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466"/>
          <a:stretch/>
        </p:blipFill>
        <p:spPr bwMode="auto">
          <a:xfrm>
            <a:off x="2327564" y="0"/>
            <a:ext cx="7121194" cy="6717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4314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sun9-69.userapi.com/c857132/v857132915/17371f/YXKc8bDSou8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629"/>
          <a:stretch/>
        </p:blipFill>
        <p:spPr bwMode="auto">
          <a:xfrm>
            <a:off x="2375065" y="164275"/>
            <a:ext cx="7014317" cy="660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33165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sun9-53.userapi.com/c857132/v857132915/173727/xaU-NpUtFQU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655"/>
          <a:stretch/>
        </p:blipFill>
        <p:spPr bwMode="auto">
          <a:xfrm>
            <a:off x="2339438" y="15987"/>
            <a:ext cx="7168697" cy="6842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71444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Широкоэкранный</PresentationFormat>
  <Paragraphs>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1</cp:revision>
  <dcterms:created xsi:type="dcterms:W3CDTF">2020-04-25T04:20:04Z</dcterms:created>
  <dcterms:modified xsi:type="dcterms:W3CDTF">2020-04-25T04:26:25Z</dcterms:modified>
</cp:coreProperties>
</file>