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6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0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8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2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8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9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2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4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48000">
              <a:srgbClr val="CCCCFF"/>
            </a:gs>
            <a:gs pos="4000">
              <a:schemeClr val="accent1">
                <a:lumMod val="45000"/>
                <a:lumOff val="55000"/>
              </a:schemeClr>
            </a:gs>
            <a:gs pos="66000">
              <a:srgbClr val="FF99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F0BC-1CFA-4B9C-9CBE-FB2D90C9882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9FC4-63C3-45F9-975B-B4406BCD4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48000">
              <a:srgbClr val="CCCCFF"/>
            </a:gs>
            <a:gs pos="4000">
              <a:schemeClr val="accent1">
                <a:lumMod val="45000"/>
                <a:lumOff val="55000"/>
              </a:schemeClr>
            </a:gs>
            <a:gs pos="66000">
              <a:srgbClr val="FF99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p/PkEuqcwyUnhKtIRe7NW6H9TdaMp3ZDF21CjmAS/slide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7" b="79031"/>
          <a:stretch/>
        </p:blipFill>
        <p:spPr bwMode="auto">
          <a:xfrm>
            <a:off x="1008492" y="391886"/>
            <a:ext cx="10320569" cy="18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tatic.wikia.nocookie.net/c91753e3-6ca7-49b7-97f7-93c663fe4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4" y="2812613"/>
            <a:ext cx="8524586" cy="37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4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otovideoforum.ru/resources/image/89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67" y="0"/>
            <a:ext cx="10297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6364" y="374671"/>
            <a:ext cx="47114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аботу!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71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48000">
              <a:srgbClr val="CCCCFF"/>
            </a:gs>
            <a:gs pos="4000">
              <a:schemeClr val="accent1">
                <a:lumMod val="45000"/>
                <a:lumOff val="55000"/>
              </a:schemeClr>
            </a:gs>
            <a:gs pos="66000">
              <a:srgbClr val="FF99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5.userapi.com/c857128/v857128202/16e05f/87w5Z0dPr3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6" y="39151"/>
            <a:ext cx="5531847" cy="68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yt3.ggpht.com/a/AATXAJwc7aYEXgAPWTTDvJSrE6r5AED-eYNQPCRWNA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2720" y="1710047"/>
            <a:ext cx="5147953" cy="51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72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48000">
              <a:srgbClr val="CCCCFF"/>
            </a:gs>
            <a:gs pos="4000">
              <a:schemeClr val="accent1">
                <a:lumMod val="45000"/>
                <a:lumOff val="55000"/>
              </a:schemeClr>
            </a:gs>
            <a:gs pos="66000">
              <a:srgbClr val="FF99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4.userapi.com/c858216/v858216202/1dcb8f/6P2F2frAL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52" y="0"/>
            <a:ext cx="5563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2076460/9f2a3af9-3e68-4e95-8fc4-5ae487ddb756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1474411"/>
            <a:ext cx="4864370" cy="52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2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48000">
              <a:srgbClr val="CCCCFF"/>
            </a:gs>
            <a:gs pos="4000">
              <a:schemeClr val="accent1">
                <a:lumMod val="45000"/>
                <a:lumOff val="55000"/>
              </a:schemeClr>
            </a:gs>
            <a:gs pos="66000">
              <a:srgbClr val="FF99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2.userapi.com/c858216/v858216202/1dcb96/vjfW8L6lb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0" y="92589"/>
            <a:ext cx="5319901" cy="65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ytimg.com/vi/F-t_PEv8k_k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4642"/>
          <a:stretch/>
        </p:blipFill>
        <p:spPr bwMode="auto">
          <a:xfrm>
            <a:off x="6721433" y="2790702"/>
            <a:ext cx="4560125" cy="36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9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48000">
              <a:srgbClr val="CCCCFF"/>
            </a:gs>
            <a:gs pos="4000">
              <a:schemeClr val="accent1">
                <a:lumMod val="45000"/>
                <a:lumOff val="55000"/>
              </a:schemeClr>
            </a:gs>
            <a:gs pos="66000">
              <a:srgbClr val="FF99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4.userapi.com/c858216/v858216202/1dcba4/L3ACwV8Q3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39" y="0"/>
            <a:ext cx="5378491" cy="66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ikolist.club/wp-content/uploads/2019/11/kartinki_dlya_srisovki_smeshariki_14_050806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01" y="1136152"/>
            <a:ext cx="3937329" cy="55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9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7.userapi.com/c858216/v858216202/1dcb9d/htiU2zsti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9" y="0"/>
            <a:ext cx="5414118" cy="67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DfZoacxUcAA4fq8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945" y="1670775"/>
            <a:ext cx="4133571" cy="50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9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.userapi.com/c858216/v858216202/1dcbab/WpWZQ5XHk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42" y="85068"/>
            <a:ext cx="5449742" cy="67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lovnet.ru/wp-content/uploads/2018/09/12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4" y="1911927"/>
            <a:ext cx="4957594" cy="47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48000">
              <a:srgbClr val="CCCCFF"/>
            </a:gs>
            <a:gs pos="4000">
              <a:schemeClr val="accent1">
                <a:lumMod val="45000"/>
                <a:lumOff val="55000"/>
              </a:schemeClr>
            </a:gs>
            <a:gs pos="66000">
              <a:srgbClr val="FF99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22.userapi.com/c858216/v858216202/1dcbb2/qn3MFqci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" y="0"/>
            <a:ext cx="5430690" cy="66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pdb/2362009/f7b2d363-648a-42e7-aa6d-9247867293e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0" y="2042556"/>
            <a:ext cx="4815444" cy="48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2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48000">
              <a:srgbClr val="CCCCFF"/>
            </a:gs>
            <a:gs pos="4000">
              <a:schemeClr val="accent1">
                <a:lumMod val="45000"/>
                <a:lumOff val="55000"/>
              </a:schemeClr>
            </a:gs>
            <a:gs pos="66000">
              <a:srgbClr val="FF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49.userapi.com/c858216/v858216202/1dcbb9/GPKVAGh1X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0"/>
            <a:ext cx="5499718" cy="67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pinimg.com/originals/d4/60/dc/d460dc2021c90d64a4890bf1bc35b67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0" y="1949453"/>
            <a:ext cx="4225102" cy="48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56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2020-04-24T06:46:37Z</dcterms:created>
  <dcterms:modified xsi:type="dcterms:W3CDTF">2020-04-24T07:11:00Z</dcterms:modified>
</cp:coreProperties>
</file>