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C3"/>
    <a:srgbClr val="FFFCF5"/>
    <a:srgbClr val="FBFDF7"/>
    <a:srgbClr val="D5B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9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4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5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1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3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2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3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7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0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45000"/>
                <a:lumOff val="55000"/>
              </a:schemeClr>
            </a:gs>
            <a:gs pos="46000">
              <a:srgbClr val="D5B7EB"/>
            </a:gs>
            <a:gs pos="75000">
              <a:srgbClr val="FDE4C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D07D-7F21-4976-9300-E04BFF6C4291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539A-4261-421A-A126-45964B147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tatic.dochkisinochki.ru/upload/catalog/24bb9bdfa4d9f2b381aeb72bd99496d3/GL000159576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-1"/>
            <a:ext cx="6367358" cy="685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0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69.userapi.com/c206816/v206816937/fb767/fkktzMVM-0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0" y="0"/>
            <a:ext cx="5671909" cy="68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7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9.userapi.com/c206816/v206816937/fb727/KFv8yRxrk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83" y="0"/>
            <a:ext cx="5645686" cy="68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4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3.userapi.com/c206816/v206816937/fb72f/sUtIAdp5g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05" y="0"/>
            <a:ext cx="5719536" cy="68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2.userapi.com/c206816/v206816937/fb737/8zKaG1A8t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4" y="0"/>
            <a:ext cx="5650510" cy="6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8.userapi.com/c206816/v206816937/fb73f/0u5EkOPy7C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59" y="0"/>
            <a:ext cx="5643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8.userapi.com/c206816/v206816937/fb747/7JGv9Dws3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62" y="0"/>
            <a:ext cx="5917210" cy="68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1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2.userapi.com/c206816/v206816937/fb74f/E_S1oiWjA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0" y="0"/>
            <a:ext cx="5443311" cy="68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9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8.userapi.com/c206816/v206816937/fb757/lh4wfpkE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0"/>
            <a:ext cx="5657562" cy="68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6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40.userapi.com/c206816/v206816937/fb75f/p_tR99NJC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0" y="0"/>
            <a:ext cx="5452836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88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2020-04-25T04:54:00Z</dcterms:created>
  <dcterms:modified xsi:type="dcterms:W3CDTF">2020-04-25T05:01:41Z</dcterms:modified>
</cp:coreProperties>
</file>