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CC0000"/>
    <a:srgbClr val="CC66FF"/>
    <a:srgbClr val="00CCFF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4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2DDB6-6566-4AB5-917A-4D096C488A01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2841-F387-4154-823D-FD0A99705B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253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2DDB6-6566-4AB5-917A-4D096C488A01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2841-F387-4154-823D-FD0A99705B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043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2DDB6-6566-4AB5-917A-4D096C488A01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2841-F387-4154-823D-FD0A99705B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032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2DDB6-6566-4AB5-917A-4D096C488A01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2841-F387-4154-823D-FD0A99705B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6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2DDB6-6566-4AB5-917A-4D096C488A01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2841-F387-4154-823D-FD0A99705B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3616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2DDB6-6566-4AB5-917A-4D096C488A01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2841-F387-4154-823D-FD0A99705B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57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2DDB6-6566-4AB5-917A-4D096C488A01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2841-F387-4154-823D-FD0A99705B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762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2DDB6-6566-4AB5-917A-4D096C488A01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2841-F387-4154-823D-FD0A99705B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603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2DDB6-6566-4AB5-917A-4D096C488A01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2841-F387-4154-823D-FD0A99705B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031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2DDB6-6566-4AB5-917A-4D096C488A01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2841-F387-4154-823D-FD0A99705B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723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2DDB6-6566-4AB5-917A-4D096C488A01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2841-F387-4154-823D-FD0A99705B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107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2DDB6-6566-4AB5-917A-4D096C488A01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52841-F387-4154-823D-FD0A99705B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5096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fs.znanio.ru/methodology/images/23/4f/234fb5ddc7430c8205928ba524dc0dd3469f523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57" y="31193"/>
            <a:ext cx="12136543" cy="6826807"/>
          </a:xfrm>
          <a:prstGeom prst="rect">
            <a:avLst/>
          </a:prstGeom>
          <a:solidFill>
            <a:srgbClr val="669900"/>
          </a:solidFill>
        </p:spPr>
      </p:pic>
    </p:spTree>
    <p:extLst>
      <p:ext uri="{BB962C8B-B14F-4D97-AF65-F5344CB8AC3E}">
        <p14:creationId xmlns:p14="http://schemas.microsoft.com/office/powerpoint/2010/main" val="539119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un9-33.userapi.com/c856524/v856524462/172cda/DgvECQoGQk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629" y="674440"/>
            <a:ext cx="6032528" cy="5595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un9-15.userapi.com/c856524/v856524462/172ce1/WyC7_Ns_it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7049" y="665172"/>
            <a:ext cx="5614266" cy="5614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1028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un9-53.userapi.com/c856524/v856524462/172ce8/2D0Rf5BjF-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25" y="602239"/>
            <a:ext cx="6123261" cy="590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sun9-26.userapi.com/c856524/v856524462/172cef/y3kfdsVZVA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8478" y="625990"/>
            <a:ext cx="5770356" cy="5770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818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00">
            <a:alpha val="4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sun9-28.userapi.com/c856524/v856524462/172cf6/5VMriffKPc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53" y="690314"/>
            <a:ext cx="6047730" cy="5662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sun9-59.userapi.com/c856524/v856524462/172cfd/wnN2PqEQ8L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186" y="690314"/>
            <a:ext cx="5816146" cy="5816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1728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sun9-12.userapi.com/c856524/v856524462/172d04/feJltJMpnl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1" y="551686"/>
            <a:ext cx="6176319" cy="575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s://sun9-29.userapi.com/c856524/v856524462/172d0b/NZPWgymvZe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47" y="820449"/>
            <a:ext cx="5675353" cy="5675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9475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sun9-18.userapi.com/c856524/v856524462/172d12/Bx8mBviuF_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58" y="579436"/>
            <a:ext cx="6347108" cy="5922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s://sun9-57.userapi.com/c856524/v856524462/172d19/xcnkdYyIH8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066" y="899604"/>
            <a:ext cx="5602135" cy="5602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18151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Широкоэкранный</PresentationFormat>
  <Paragraphs>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</cp:revision>
  <dcterms:created xsi:type="dcterms:W3CDTF">2020-04-24T06:10:57Z</dcterms:created>
  <dcterms:modified xsi:type="dcterms:W3CDTF">2020-04-24T06:19:04Z</dcterms:modified>
</cp:coreProperties>
</file>