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  <a:srgbClr val="00FF00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4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648A9-BA63-471C-87F9-ED10DC1862B4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9F42A-AE8C-4FF6-A2FC-836AB23CC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994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648A9-BA63-471C-87F9-ED10DC1862B4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9F42A-AE8C-4FF6-A2FC-836AB23CC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836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648A9-BA63-471C-87F9-ED10DC1862B4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9F42A-AE8C-4FF6-A2FC-836AB23CC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016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648A9-BA63-471C-87F9-ED10DC1862B4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9F42A-AE8C-4FF6-A2FC-836AB23CC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746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648A9-BA63-471C-87F9-ED10DC1862B4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9F42A-AE8C-4FF6-A2FC-836AB23CC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486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648A9-BA63-471C-87F9-ED10DC1862B4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9F42A-AE8C-4FF6-A2FC-836AB23CC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53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648A9-BA63-471C-87F9-ED10DC1862B4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9F42A-AE8C-4FF6-A2FC-836AB23CC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280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648A9-BA63-471C-87F9-ED10DC1862B4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9F42A-AE8C-4FF6-A2FC-836AB23CC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891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648A9-BA63-471C-87F9-ED10DC1862B4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9F42A-AE8C-4FF6-A2FC-836AB23CC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922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648A9-BA63-471C-87F9-ED10DC1862B4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9F42A-AE8C-4FF6-A2FC-836AB23CC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38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648A9-BA63-471C-87F9-ED10DC1862B4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9F42A-AE8C-4FF6-A2FC-836AB23CC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240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rgbClr val="CC66FF"/>
            </a:gs>
            <a:gs pos="58000">
              <a:schemeClr val="accent1">
                <a:lumMod val="45000"/>
                <a:lumOff val="55000"/>
              </a:schemeClr>
            </a:gs>
            <a:gs pos="6000">
              <a:srgbClr val="00FFCC"/>
            </a:gs>
            <a:gs pos="85000">
              <a:srgbClr val="00FF00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648A9-BA63-471C-87F9-ED10DC1862B4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9F42A-AE8C-4FF6-A2FC-836AB23CC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979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4.bp.blogspot.com/-nPigXr_Lx5Q/XNsM8QQcFKI/AAAAAAAAAJc/kav1kTMwi0wC5zF8nrrrFujonzalHbXAwCLcBGAs/w1200-h630-p-k-no-nu/s1200%2B%25281%25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54" y="455417"/>
            <a:ext cx="12025746" cy="6313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502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9-22.userapi.com/c7007/v7007922/54d34/AIsDzZturi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143" y="0"/>
            <a:ext cx="48142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un9-46.userapi.com/c7007/v7007922/54d3b/swh1kXfgKf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520" y="0"/>
            <a:ext cx="4854493" cy="6882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789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un9-46.userapi.com/c7007/v7007922/54d42/H6VPTz3A01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63" y="32670"/>
            <a:ext cx="4847442" cy="6824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sun9-52.userapi.com/c7007/v7007922/54d49/yGI910C6Tx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6798" y="32670"/>
            <a:ext cx="4812225" cy="6759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6901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sun9-67.userapi.com/c7007/v7007922/54d50/cvtdUnN5f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9" y="0"/>
            <a:ext cx="4611791" cy="6827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sun9-55.userapi.com/c7007/v7007922/54d57/WEz93A-fEB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202" y="-16392"/>
            <a:ext cx="4334832" cy="6890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3837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</cp:revision>
  <dcterms:created xsi:type="dcterms:W3CDTF">2020-04-25T05:05:55Z</dcterms:created>
  <dcterms:modified xsi:type="dcterms:W3CDTF">2020-04-25T05:12:44Z</dcterms:modified>
</cp:coreProperties>
</file>