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00FF99"/>
    <a:srgbClr val="00FFFF"/>
    <a:srgbClr val="CC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5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4654B-FFC4-46C2-8D01-70CA63EF9148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D42AA-64BC-41B6-83D5-A275F8E0E6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3833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4654B-FFC4-46C2-8D01-70CA63EF9148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D42AA-64BC-41B6-83D5-A275F8E0E6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4862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4654B-FFC4-46C2-8D01-70CA63EF9148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D42AA-64BC-41B6-83D5-A275F8E0E6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7319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4654B-FFC4-46C2-8D01-70CA63EF9148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D42AA-64BC-41B6-83D5-A275F8E0E6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4698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4654B-FFC4-46C2-8D01-70CA63EF9148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D42AA-64BC-41B6-83D5-A275F8E0E6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8693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4654B-FFC4-46C2-8D01-70CA63EF9148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D42AA-64BC-41B6-83D5-A275F8E0E6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7943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4654B-FFC4-46C2-8D01-70CA63EF9148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D42AA-64BC-41B6-83D5-A275F8E0E6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3593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4654B-FFC4-46C2-8D01-70CA63EF9148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D42AA-64BC-41B6-83D5-A275F8E0E6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7674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4654B-FFC4-46C2-8D01-70CA63EF9148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D42AA-64BC-41B6-83D5-A275F8E0E6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9113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4654B-FFC4-46C2-8D01-70CA63EF9148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D42AA-64BC-41B6-83D5-A275F8E0E6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1050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4654B-FFC4-46C2-8D01-70CA63EF9148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D42AA-64BC-41B6-83D5-A275F8E0E6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3712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2000">
              <a:srgbClr val="7030A0"/>
            </a:gs>
            <a:gs pos="41000">
              <a:srgbClr val="00FFFF"/>
            </a:gs>
            <a:gs pos="89000">
              <a:srgbClr val="00FF99"/>
            </a:gs>
            <a:gs pos="63000">
              <a:srgbClr val="FFFF99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4654B-FFC4-46C2-8D01-70CA63EF9148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BD42AA-64BC-41B6-83D5-A275F8E0E6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0921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ds04.infourok.ru/uploads/ex/0f71/00129988-eb44404f/img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6234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56311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un9-33.userapi.com/c857320/v857320442/16d38d/7HW05J1zQx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215" y="62346"/>
            <a:ext cx="9060872" cy="6795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15381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sun9-19.userapi.com/c857320/v857320442/16d3a8/CXBiSmbsJk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410" y="0"/>
            <a:ext cx="4529652" cy="6794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avatars.mds.yandex.net/get-pdb/1780525/78bf4d15-95d4-41b9-a5a5-c92a851b73c8/s1200?webp=fal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74576" y="2349934"/>
            <a:ext cx="3710614" cy="4321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29174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sun9-57.userapi.com/c857320/v857320442/16d3af/pt7imEJSub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881" y="210786"/>
            <a:ext cx="8673151" cy="6504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823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sun9-60.userapi.com/c857320/v857320442/16d3b6/CZPdkuEvY8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7013" y="120526"/>
            <a:ext cx="6737474" cy="6737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s00.yaplakal.com/pics/pics_preview/7/4/4/1307244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95390" flipH="1">
            <a:off x="751526" y="1193491"/>
            <a:ext cx="3749223" cy="3309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41783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sun9-45.userapi.com/c857320/v857320442/16d3be/OFS73XxQWQ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881"/>
          <a:stretch/>
        </p:blipFill>
        <p:spPr bwMode="auto">
          <a:xfrm>
            <a:off x="199820" y="320633"/>
            <a:ext cx="7693270" cy="6317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sprachheilzentrum.files.wordpress.com/2013/01/fotolia_2161255_l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8435" y="3458245"/>
            <a:ext cx="3645436" cy="3180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42514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sun9-58.userapi.com/c857320/v857320442/16d3cd/1ZVSZ09Rza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748" y="339456"/>
            <a:ext cx="7544996" cy="6073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s://avatars.mds.yandex.net/get-pdb/1655359/11038d05-f2ec-4a0c-a50c-09949a39f7b0/s1200?webp=fal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26827" y="2006415"/>
            <a:ext cx="4119437" cy="2976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76385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sun9-42.userapi.com/c857320/v857320442/16d3d6/M4oDkHhSgf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46" y="0"/>
            <a:ext cx="4589029" cy="6883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s://www.teleadhesivo.com/es/img/asy114-jpg/folder/products-listado-merchanthover/vinilos-infantiles-superman-voland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8929" y="1711232"/>
            <a:ext cx="4766169" cy="4766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67826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presentacii.ru/documents_4/2b0fcd79bbc136a82203e93fa93b0103/img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9432" y="225631"/>
            <a:ext cx="8298091" cy="6223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38203" y="866899"/>
            <a:ext cx="71721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>
                <a:solidFill>
                  <a:srgbClr val="7030A0"/>
                </a:solidFill>
                <a:latin typeface="Arial Narrow" panose="020B0606020202030204" pitchFamily="34" charset="0"/>
              </a:rPr>
              <a:t>А у вас какие крошки, получились из ладошек?</a:t>
            </a:r>
            <a:endParaRPr lang="ru-RU" sz="2800" b="1" i="1" dirty="0">
              <a:solidFill>
                <a:srgbClr val="7030A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143878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10</Words>
  <Application>Microsoft Office PowerPoint</Application>
  <PresentationFormat>Широкоэкранный</PresentationFormat>
  <Paragraphs>1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Arial Narrow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4</cp:revision>
  <dcterms:created xsi:type="dcterms:W3CDTF">2020-04-24T05:49:07Z</dcterms:created>
  <dcterms:modified xsi:type="dcterms:W3CDTF">2020-04-24T06:10:09Z</dcterms:modified>
</cp:coreProperties>
</file>