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4" y="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BCD7-E523-4EA0-B18C-F4BEA5869FF9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BA8E5-156D-4025-8B6E-ACEF824E2B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820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BCD7-E523-4EA0-B18C-F4BEA5869FF9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BA8E5-156D-4025-8B6E-ACEF824E2B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835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BCD7-E523-4EA0-B18C-F4BEA5869FF9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BA8E5-156D-4025-8B6E-ACEF824E2B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13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BCD7-E523-4EA0-B18C-F4BEA5869FF9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BA8E5-156D-4025-8B6E-ACEF824E2B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781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BCD7-E523-4EA0-B18C-F4BEA5869FF9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BA8E5-156D-4025-8B6E-ACEF824E2B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127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BCD7-E523-4EA0-B18C-F4BEA5869FF9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BA8E5-156D-4025-8B6E-ACEF824E2B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330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BCD7-E523-4EA0-B18C-F4BEA5869FF9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BA8E5-156D-4025-8B6E-ACEF824E2B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941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BCD7-E523-4EA0-B18C-F4BEA5869FF9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BA8E5-156D-4025-8B6E-ACEF824E2B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986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BCD7-E523-4EA0-B18C-F4BEA5869FF9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BA8E5-156D-4025-8B6E-ACEF824E2B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696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BCD7-E523-4EA0-B18C-F4BEA5869FF9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BA8E5-156D-4025-8B6E-ACEF824E2B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44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BCD7-E523-4EA0-B18C-F4BEA5869FF9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BA8E5-156D-4025-8B6E-ACEF824E2B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809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BBCD7-E523-4EA0-B18C-F4BEA5869FF9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BA8E5-156D-4025-8B6E-ACEF824E2B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497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i.mycdn.me/i?r=AzEPZsRbOZEKgBhR0XGMT1RkWMY-Amt3lTlVykWOaNIdiKaKTM5SRkZCeTgDn6uOy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521"/>
            <a:ext cx="12119963" cy="681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771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pimg.mycdn.me/getImage?disableStub=true&amp;type=VIDEO_S_720&amp;url=https%3A%2F%2Fvdp.mycdn.me%2FgetImage%3Fid%3D6076695943%26idx%3D30%26thumbType%3D47%26f%3D1%26i%3D1&amp;signatureToken=jLbmg3R5VsFMxLxBMunz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916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63.userapi.com/c635107/v635107700/2ddb2/U0xMm6l165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914" y="8633"/>
            <a:ext cx="9687503" cy="684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634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un9-71.userapi.com/c635107/v635107700/2ddbc/Z19DMom_Ms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705" y="0"/>
            <a:ext cx="96997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248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un9-15.userapi.com/c635107/v635107700/2ddc6/Bjr20CKiWi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668" y="33823"/>
            <a:ext cx="9651875" cy="682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12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un9-65.userapi.com/c635107/v635107700/2ddd0/TJiBoawoq2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921" y="0"/>
            <a:ext cx="9735003" cy="688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494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un9-27.userapi.com/c635107/v635107700/2ddda/fCBg1ybhi-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580" y="0"/>
            <a:ext cx="96997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71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un9-27.userapi.com/c635107/v635107700/2dde4/IZ1xJyMhAh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576" y="0"/>
            <a:ext cx="96997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037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un9-62.userapi.com/c635107/v635107700/2ddee/f6snA-cZPc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202" y="0"/>
            <a:ext cx="96997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991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sun9-34.userapi.com/c635107/v635107700/2ddf8/ls7wJFjCh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914" y="0"/>
            <a:ext cx="9675627" cy="684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7490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Широкоэкранный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2020-04-26T13:43:21Z</dcterms:created>
  <dcterms:modified xsi:type="dcterms:W3CDTF">2020-04-26T13:50:37Z</dcterms:modified>
</cp:coreProperties>
</file>