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77" r:id="rId2"/>
    <p:sldId id="279" r:id="rId3"/>
    <p:sldId id="295" r:id="rId4"/>
    <p:sldId id="289" r:id="rId5"/>
    <p:sldId id="290" r:id="rId6"/>
    <p:sldId id="292" r:id="rId7"/>
    <p:sldId id="291" r:id="rId8"/>
    <p:sldId id="293" r:id="rId9"/>
    <p:sldId id="288" r:id="rId10"/>
    <p:sldId id="28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700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F340-F0E4-4607-A4D7-E51DDFEC2C9F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1F39-E73A-430D-9C67-41B58763A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6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637080-6B0E-4BF3-BDB5-97C6B560B3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27DD1-6E12-42D5-B944-7E1F138425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2148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22 марта- праздник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«Всемирный день воды»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221088"/>
            <a:ext cx="853244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МДОУ «Детский сад Теремок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Сонковского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района Тверской области»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Выполнила Иванова М.В.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20 марта 2019г\Вода- это жизнь\img1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G:\20 марта 2019г\Вода- это жизнь\s13s70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97152"/>
            <a:ext cx="2213819" cy="16731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5"/>
    </mc:Choice>
    <mc:Fallback xmlns="">
      <p:transition spd="slow" advTm="2505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20 марта 2019г\Вода- это жизнь\0015-015-Voda-ne-obkhodimyj-istochnik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G:\20 марта 2019г\Вода- это жизнь\slide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904656" cy="3903340"/>
          </a:xfrm>
          <a:prstGeom prst="rect">
            <a:avLst/>
          </a:prstGeom>
          <a:noFill/>
        </p:spPr>
      </p:pic>
      <p:pic>
        <p:nvPicPr>
          <p:cNvPr id="6" name="Picture 2" descr="G:\20 марта 2019г\Вода- это жизнь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6093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6"/>
    </mc:Choice>
    <mc:Fallback xmlns="">
      <p:transition spd="slow" advTm="258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20 марта 2019г\Вода- это жизнь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51"/>
    </mc:Choice>
    <mc:Fallback xmlns="">
      <p:transition spd="slow" advTm="217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20 марта 2019г\Вода- это жизнь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4936" cy="5760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0"/>
    </mc:Choice>
    <mc:Fallback xmlns="">
      <p:transition spd="slow" advTm="450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926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Как вода попадает в наши дома</a:t>
            </a:r>
            <a:endParaRPr lang="ru-RU" dirty="0"/>
          </a:p>
        </p:txBody>
      </p:sp>
      <p:pic>
        <p:nvPicPr>
          <p:cNvPr id="14338" name="Picture 2" descr="C:\Users\Сергей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352928" cy="58766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1"/>
    </mc:Choice>
    <mc:Fallback xmlns="">
      <p:transition spd="slow" advTm="247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Куда девается вода, когда мы её выливаем</a:t>
            </a:r>
            <a:endParaRPr lang="ru-RU" sz="3600" dirty="0"/>
          </a:p>
        </p:txBody>
      </p:sp>
      <p:pic>
        <p:nvPicPr>
          <p:cNvPr id="15362" name="Picture 2" descr="C:\Users\Сергей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79" y="908050"/>
            <a:ext cx="8499221" cy="55452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06"/>
    </mc:Choice>
    <mc:Fallback xmlns="">
      <p:transition spd="slow" advTm="242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8367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Здесь очищают воду </a:t>
            </a:r>
            <a:endParaRPr lang="ru-RU" sz="3600" b="1" dirty="0"/>
          </a:p>
        </p:txBody>
      </p:sp>
      <p:pic>
        <p:nvPicPr>
          <p:cNvPr id="17410" name="Picture 2" descr="C:\Users\Сергей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3"/>
    </mc:Choice>
    <mc:Fallback xmlns="">
      <p:transition spd="slow" advTm="118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ергей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568952" cy="5631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 бывает, если воду сбрасывают неочищенной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0"/>
    </mc:Choice>
    <mc:Fallback xmlns="">
      <p:transition spd="slow" advTm="252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ергей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7"/>
            <a:ext cx="8280919" cy="5631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5"/>
    </mc:Choice>
    <mc:Fallback xmlns="">
      <p:transition spd="slow" advTm="254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20 марта 2019г\Вода- это жизнь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9"/>
    </mc:Choice>
    <mc:Fallback xmlns="">
      <p:transition spd="slow" advTm="1870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560</TotalTime>
  <Words>33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22 марта- праздник «Всемирный день воды»</vt:lpstr>
      <vt:lpstr>Презентация PowerPoint</vt:lpstr>
      <vt:lpstr>Презентация PowerPoint</vt:lpstr>
      <vt:lpstr>Как вода попадает в наши дома</vt:lpstr>
      <vt:lpstr> Куда девается вода, когда мы её выливаем</vt:lpstr>
      <vt:lpstr>Здесь очищают воду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Основание города</dc:title>
  <dc:creator>Андрей</dc:creator>
  <cp:lastModifiedBy>User</cp:lastModifiedBy>
  <cp:revision>65</cp:revision>
  <dcterms:created xsi:type="dcterms:W3CDTF">2013-02-10T15:50:21Z</dcterms:created>
  <dcterms:modified xsi:type="dcterms:W3CDTF">2023-03-31T11:02:55Z</dcterms:modified>
</cp:coreProperties>
</file>