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28AD5A6-247C-43EE-9B72-3957F65788A9}" type="datetimeFigureOut">
              <a:rPr lang="ru-RU" smtClean="0"/>
              <a:pPr/>
              <a:t>21.03.2019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7A4066-2932-48B3-A218-31193E8BB04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ontessoriself.ru/wp-content/uploads/2015/01/vorobey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Зимующие и перелетные </a:t>
            </a:r>
            <a:r>
              <a:rPr lang="ru-RU" dirty="0" smtClean="0"/>
              <a:t>птицы Подготовила Осипова А.В</a:t>
            </a:r>
            <a:endParaRPr lang="ru-RU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629373" y="530225"/>
            <a:ext cx="5931292" cy="4187825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071538" y="1214422"/>
            <a:ext cx="3810000" cy="36766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644930" cy="43894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Синица – санитарка леса, которая помогает деревьям избавиться от насекомых-вредителей. Летом питается исключительно насекомыми, но зимой охотно кушает семечки подсолнуха, мясные и молочные продукты, выброшенные человеком.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214414" y="1142984"/>
            <a:ext cx="3932238" cy="3627438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02054" cy="43894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Ворона – шумная всеядная птица, любительница украсть яйца или добычу у других животных и птиц. Зимой нередко ищет себе пропитание на свалках и помойках.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857224" y="1214422"/>
            <a:ext cx="3932238" cy="3449638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73492" cy="4389438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Голубь – любимец детей и взрослых, которые нередко балуют его семечками и кусочками хлеба на площадях и в парках. Кушает в основном растительную пищу, но летом не отказывается и от насекомых. От других птиц отличается умением пить воду, втягивая ее, как это делает человек через соломинку, тогда как другим пернатым приходится набирать в клюв несколько капелек воды и запрокидывать головку вверх, чтобы жидкость попала внутрь.</a:t>
            </a:r>
            <a:endParaRPr lang="ru-RU" sz="1800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Перелетные птицы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85786" y="1000108"/>
            <a:ext cx="3932238" cy="3481577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Скворец – хорошо знакомый ребятишкам обитатель многочисленных весенних новостроек – скворечников. Старается селиться неподалеку от человека, так как любит полакомиться фруктовыми плодами, зерном и червяками, выбрасываемыми на поверхность земли во время вспашки. Хорошо поет, может подражать голосам других пернатых.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142976" y="1000108"/>
            <a:ext cx="37528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644930" cy="4389438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Ласточка – прежде обитала в скалистых местностях, но хорошо приспособилась к жизни в городе. Относится к числу ловких охотников, схватывая добычу – насекомых – прямо в воздухе. Отличительной особенностью ласточек служит умение строить уникальные гнезда под навесом крыши какого-нибудь здания. Эти гнезда формируются из комочков земли, которые склеиваются между собой клейкой слюной птицы. Изнутри кладется мягкая подстилка – трава, шерсть. В одно гнездо пара ласточек может возвращаться несколько лет подряд, ремонтируя его при необходимости.</a:t>
            </a:r>
            <a:endParaRPr lang="ru-RU" sz="1600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428728" y="928670"/>
            <a:ext cx="39052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73492" cy="4389438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Жаворонок – один из самых громкоголосых представителей пернатых, обитающий на открытых местностях. Маскироваться от хищников ему помогает окраска, которая сливается с общим фоном травы и почвы. В отличие от других перелетных птиц, он питается семена травы и злаков (пшеницы, ржи, гречихи, проса), которые зимой невозможно достать из-под снежного покрова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071538" y="928670"/>
            <a:ext cx="37528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02054" cy="438943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Зимородок – небольшая птичка, живущая неподалеку от водоемов. Рыбак по натуре, он питается мелкой рыбой, лягушками, пресноводными креветками и водяными насекомыми (в день может съедать около десятка мелких рыбешек). Вынужден улетать зимой, потому что водоемы в это время перемерзают.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000100" y="714356"/>
            <a:ext cx="37528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73492" cy="4389438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Зарянка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 – яркая птичка, которая предпочитает жить на поверхности земли, в зарослях травы или невысокого кустарника. Передвигается прыжками, выискивая червей, улиток и других насекомых. Считается одним из самых голосистых певцов.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Зимующие птицы</a:t>
            </a:r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04044" y="848519"/>
            <a:ext cx="37528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Дятел – знаменитый борец с вредителями леса. Добывая из-под коры деревьев личинок и вредных насекомых, он строит тем самым домики (дупла) для других птиц и мелких животных – синичек, мухоловок, белок. В зимнем лесу чувствует себя прекрасно, потому что насекомые впадают в оцепенение, и доставать их становится проще.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1000100" y="1071546"/>
            <a:ext cx="375285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644930" cy="438943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Снегирь – красногрудый красавец, обитатель лесов, садов и парков. Зимой яркая окраска делает его более приметным, поэтому существует заблуждение, что снегири прилетают в наши края только с наступлением холодов. Питается он семенами, почками и некоторыми насекомыми. Из таких ягод, как рябина и калина, выедает только семена, оставляя мякоть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785786" y="857232"/>
            <a:ext cx="3733800" cy="37528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213350" y="530225"/>
            <a:ext cx="3573492" cy="438943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Воробей – один из самых хорошо известных наших соседей, питается любым растительным кормом, который может найти неподалеку от человеческого жилья: злаками, ягодами, почками деревьев и отходами продуктов. Зимой нуждается в помощи человека.</a:t>
            </a:r>
          </a:p>
          <a:p>
            <a:r>
              <a:rPr lang="ru-RU" dirty="0">
                <a:hlinkClick r:id="rId3"/>
              </a:rPr>
              <a:t/>
            </a:r>
            <a:br>
              <a:rPr lang="ru-RU" dirty="0">
                <a:hlinkClick r:id="rId3"/>
              </a:rPr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</TotalTime>
  <Words>577</Words>
  <Application>Microsoft Office PowerPoint</Application>
  <PresentationFormat>Экран (4:3)</PresentationFormat>
  <Paragraphs>15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Зимующие и перелетные птицы Подготовила Осипова А.В</vt:lpstr>
      <vt:lpstr>Перелетные птицы</vt:lpstr>
      <vt:lpstr>Слайд 3</vt:lpstr>
      <vt:lpstr>Слайд 4</vt:lpstr>
      <vt:lpstr>Слайд 5</vt:lpstr>
      <vt:lpstr>Слайд 6</vt:lpstr>
      <vt:lpstr>Зимующие птицы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OS</dc:creator>
  <cp:lastModifiedBy>Пользователь</cp:lastModifiedBy>
  <cp:revision>6</cp:revision>
  <dcterms:created xsi:type="dcterms:W3CDTF">2018-10-28T15:26:41Z</dcterms:created>
  <dcterms:modified xsi:type="dcterms:W3CDTF">2019-03-21T09:42:05Z</dcterms:modified>
</cp:coreProperties>
</file>