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B752E0-F8C6-431E-BDE0-9C6E78CD3F52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B041C7B-226C-40E6-BE40-D072092417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28662" y="2500306"/>
            <a:ext cx="7772400" cy="197485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b="1" spc="0" dirty="0" smtClean="0">
                <a:ln/>
                <a:solidFill>
                  <a:schemeClr val="accent3"/>
                </a:solidFill>
              </a:rPr>
              <a:t>Знакомство с зимующими птицами Подготовила: Осипова А.В</a:t>
            </a:r>
            <a:endParaRPr lang="ru-RU" b="1" spc="0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Мои документы\Мои рисунки\vorona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857620" y="1571612"/>
            <a:ext cx="4067175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- Кар-кар-кар! - кричит плутовка.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Ну и ловкая воровка!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Все блестящие вещицы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Очень любит эта птица!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И она вам всем знакома, </a:t>
            </a:r>
          </a:p>
          <a:p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Как зовут ее? ...(ворона)</a:t>
            </a:r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Мои рисунки\sin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857620" y="1714488"/>
            <a:ext cx="3810000" cy="36766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fontScale="92500" lnSpcReduction="2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 зимой ей не сидится: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Над моим окном кружится,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Хлебных крошек и пшеницы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Просит к завтраку... </a:t>
            </a:r>
          </a:p>
          <a:p>
            <a:r>
              <a:rPr lang="ru-RU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(Синица)</a:t>
            </a:r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714744" y="1785926"/>
            <a:ext cx="4572000" cy="3429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285720" y="500042"/>
            <a:ext cx="2228880" cy="5507058"/>
          </a:xfrm>
        </p:spPr>
        <p:txBody>
          <a:bodyPr>
            <a:noAutofit/>
          </a:bodyPr>
          <a:lstStyle/>
          <a:p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Птичка шумная, </a:t>
            </a:r>
            <a:r>
              <a:rPr lang="ru-RU" sz="20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свищит</a:t>
            </a:r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. Прозывался он - ямщик. Схватит в клюв жука - еда. По стволам туда- сюда Ползает он целый день Называют ... </a:t>
            </a:r>
            <a:r>
              <a:rPr lang="ru-RU" sz="2000" b="1" i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(Поползень)</a:t>
            </a:r>
            <a: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br>
              <a:rPr lang="ru-RU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</a:br>
            <a:endParaRPr lang="ru-RU" sz="2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143240" y="1857364"/>
            <a:ext cx="5486400" cy="367665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Звонко свистнет тут и там,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Мышкой лазит по стволам,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Тонкий свист достигнет уха, </a:t>
            </a:r>
          </a:p>
          <a:p>
            <a:r>
              <a:rPr lang="ru-RU" sz="2400" b="1" dirty="0" smtClean="0">
                <a:ln/>
                <a:solidFill>
                  <a:schemeClr val="accent3"/>
                </a:solidFill>
              </a:rPr>
              <a:t>Значит, где-то здесь ...(пищуха)</a:t>
            </a:r>
            <a:endParaRPr lang="ru-RU" sz="24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Admin\Мои документы\Мои рисунки\vorobey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143372" y="1785926"/>
            <a:ext cx="373380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28750"/>
            <a:ext cx="2514600" cy="4572000"/>
          </a:xfrm>
        </p:spPr>
        <p:txBody>
          <a:bodyPr>
            <a:normAutofit lnSpcReduction="1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Найдешь её в своём дворе,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Она на радость детворе.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Ты обижать её не смей!</a:t>
            </a:r>
          </a:p>
          <a:p>
            <a:r>
              <a:rPr lang="ru-RU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Эта птичка - ...(ВОРОБЕЙ)</a:t>
            </a:r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dmin\Мои документы\Мои рисунки\dyatel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286248" y="1571612"/>
            <a:ext cx="375285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лесу, под щебет,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Звон и свист,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Стучит лесной телеграфист: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"Здорово, дрозд, приятель!"</a:t>
            </a:r>
          </a:p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ставит подпись ...(дятел)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Admin\Мои документы\Мои рисунки\snegir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143372" y="1785926"/>
            <a:ext cx="3752850" cy="375285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Птички на деревья сели,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Посчитай-ка: раз, два, три…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зимовку прилетели </a:t>
            </a:r>
          </a:p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красной грудкой ...(снегири)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357554" y="1785926"/>
            <a:ext cx="5238750" cy="3495675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 страшны ему метели,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Гнезда вьет зимой на ели,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Крик его отрывист, прост, </a:t>
            </a:r>
          </a:p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Кривоносый красный ...(клест)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3143240" y="1785926"/>
            <a:ext cx="5486400" cy="36576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8" name="Текст 7"/>
          <p:cNvSpPr>
            <a:spLocks noGrp="1"/>
          </p:cNvSpPr>
          <p:nvPr>
            <p:ph type="body" idx="4294967295"/>
          </p:nvPr>
        </p:nvSpPr>
        <p:spPr>
          <a:xfrm>
            <a:off x="0" y="1435100"/>
            <a:ext cx="2514600" cy="4572000"/>
          </a:xfrm>
        </p:spPr>
        <p:txBody>
          <a:bodyPr>
            <a:normAutofit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Все стрекочет и вертится,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Ей на месте не сидится,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Длиннохвоста, белобока </a:t>
            </a:r>
          </a:p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Вороватая ...(сорока)</a:t>
            </a:r>
            <a:endParaRPr lang="ru-RU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53</TotalTime>
  <Words>228</Words>
  <Application>Microsoft Office PowerPoint</Application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Знакомство с зимующими птицами Подготовила: Осипова А.В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зимующими птицами</dc:title>
  <dc:creator>OS</dc:creator>
  <cp:lastModifiedBy>User</cp:lastModifiedBy>
  <cp:revision>8</cp:revision>
  <dcterms:created xsi:type="dcterms:W3CDTF">2019-01-26T10:44:05Z</dcterms:created>
  <dcterms:modified xsi:type="dcterms:W3CDTF">2019-03-21T09:59:43Z</dcterms:modified>
</cp:coreProperties>
</file>