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55" autoAdjust="0"/>
  </p:normalViewPr>
  <p:slideViewPr>
    <p:cSldViewPr>
      <p:cViewPr varScale="1">
        <p:scale>
          <a:sx n="84" d="100"/>
          <a:sy n="84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F1E3-2386-45A1-89F1-3516BAEE38C7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C616F-1EC0-46C0-A3B4-890660445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C616F-1EC0-46C0-A3B4-8906604456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ABE8-4A80-430B-A832-1B3C5522F6BE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9173-E555-4938-8D30-8F849EEBC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7128233_khudozh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20000">
            <a:off x="4199818" y="1503905"/>
            <a:ext cx="3898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    Артикуляционная        гимнастика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ля свистящих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Звуков</a:t>
            </a:r>
          </a:p>
          <a:p>
            <a:pPr algn="ctr"/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s_69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42974" y="0"/>
            <a:ext cx="9501222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Содержимое 5" descr="ograd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628" y="3500414"/>
            <a:ext cx="4143372" cy="3357586"/>
          </a:xfrm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730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Упражнение</a:t>
            </a:r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sz="4800" b="1" i="1" dirty="0" smtClean="0">
                <a:solidFill>
                  <a:srgbClr val="FF0000"/>
                </a:solidFill>
              </a:rPr>
              <a:t>«Заборчик»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285860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Попросите ребенка улыбнуться,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оместив верхние зубки на нижние.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Удержите такое положение 3-4 секунды.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Выполните упр. 3-4 раза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696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42974" y="0"/>
            <a:ext cx="10144195" cy="7143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Упражнение «Трубочка»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muzik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960000">
            <a:off x="5208214" y="3087498"/>
            <a:ext cx="3455094" cy="3658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1428736"/>
            <a:ext cx="653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Вытяните губы трубочкой, как</a:t>
            </a:r>
          </a:p>
          <a:p>
            <a:r>
              <a:rPr lang="ru-RU" sz="2400" dirty="0" smtClean="0"/>
              <a:t>при произнесении звука «у»,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Удержите 3-4 секунды.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Выполните упр. 2-3 раза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357694"/>
            <a:ext cx="4210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Дудочка, дуди сильней.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Позовем мы всех друзей!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a842c75ea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2978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Чередование упражнений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«заборчик» – «трубочка»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ograd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1928802"/>
            <a:ext cx="2540000" cy="2286000"/>
          </a:xfrm>
          <a:prstGeom prst="rect">
            <a:avLst/>
          </a:prstGeom>
        </p:spPr>
      </p:pic>
      <p:pic>
        <p:nvPicPr>
          <p:cNvPr id="6" name="Рисунок 5" descr="muzik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 rot="-13500000">
            <a:off x="5921301" y="2071595"/>
            <a:ext cx="2159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4786322"/>
            <a:ext cx="857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Выполните упражнения чередуя –»заборчик – трубочка»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Упр. Выполняется 6-8 раз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69363-7d53d2e647a5e8a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1436" cy="68635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Упражнение «Лопаточка»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lopat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9" y="2357430"/>
            <a:ext cx="3810008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1357298"/>
            <a:ext cx="393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Язычок широкий, гладкий –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Получается лопатка.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000372"/>
            <a:ext cx="5214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Откройте рот.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Поместите широкий язычок на нижнюю губу,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Помните его губами, произнося слог –</a:t>
            </a:r>
            <a:r>
              <a:rPr lang="ru-RU" sz="2400" dirty="0" err="1" smtClean="0">
                <a:solidFill>
                  <a:srgbClr val="7030A0"/>
                </a:solidFill>
              </a:rPr>
              <a:t>пя,пя,пя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Удержите распластанный . Неподвижный зык на нижней губе под счет от 1-10, не закрывая рта.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Упражнение выполните 5-6 раз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3164695_23_japanese_styl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76098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Упражнение «Горочка»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327168411_1aadffchldswg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25" b="75000"/>
          <a:stretch>
            <a:fillRect/>
          </a:stretch>
        </p:blipFill>
        <p:spPr>
          <a:xfrm>
            <a:off x="357158" y="2948418"/>
            <a:ext cx="4000528" cy="4364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7686" y="1357298"/>
            <a:ext cx="5494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Выше горка поднимись-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Мы помчимся с горки вниз!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3357562"/>
            <a:ext cx="52149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Растяните губы в улыбку, откройте рот.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Поместите кончик языка за нижние зубы.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Среднюю часть языка поднимите – «поднять горку».</a:t>
            </a:r>
          </a:p>
          <a:p>
            <a:r>
              <a:rPr lang="ru-RU" sz="2800" dirty="0" smtClean="0"/>
              <a:t>А теперь, опустите среднюю часть языка – «сломать горку»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Выполните  упр. 5-7 раз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92316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8"/>
              </a:clrFrom>
              <a:clrTo>
                <a:srgbClr val="F7F7F8">
                  <a:alpha val="0"/>
                </a:srgbClr>
              </a:clrTo>
            </a:clrChange>
          </a:blip>
          <a:srcRect r="44444" b="6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Упражнение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«Колесо»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786190"/>
            <a:ext cx="419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Покатилось колесо,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Покатилось, вот и всё!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Колесо, вернись назад,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Пожалей мой самокат!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28604"/>
            <a:ext cx="24288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Основа этого упр. «Горка», только средняя часть языка</a:t>
            </a:r>
          </a:p>
          <a:p>
            <a:r>
              <a:rPr lang="ru-RU" sz="2400" dirty="0" smtClean="0"/>
              <a:t>Поднимается больше вперед, «выкатилось колесо»- «укатилось»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Упр. Выполнить 5-6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38065784_x5zw612jf0glmbc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687" t="9145" r="4687" b="4978"/>
          <a:stretch>
            <a:fillRect/>
          </a:stretch>
        </p:blipFill>
        <p:spPr>
          <a:xfrm>
            <a:off x="3786182" y="1928778"/>
            <a:ext cx="5000660" cy="4214866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Упражнение «Загони мяч в ворота»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2984"/>
            <a:ext cx="37861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Скатайте шарик из ваты.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Из двух кубиков постройте ворота.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Попросите ребенка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Выполнить упр. «Лопатка»,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и подуть на  «Лопатку» так,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ч</a:t>
            </a:r>
            <a:r>
              <a:rPr lang="ru-RU" sz="2800" dirty="0" smtClean="0">
                <a:solidFill>
                  <a:srgbClr val="00B050"/>
                </a:solidFill>
              </a:rPr>
              <a:t>тобы ватный шарик попал в ворота.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Выполните упр. 3-5 раз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</a:rPr>
              <a:t>Молодец !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357826"/>
            <a:ext cx="685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Похвалите ребенка после выполнения комплекса артикуляционной</a:t>
            </a:r>
          </a:p>
          <a:p>
            <a:r>
              <a:rPr lang="ru-RU" sz="2800" dirty="0"/>
              <a:t>г</a:t>
            </a:r>
            <a:r>
              <a:rPr lang="ru-RU" sz="2800" dirty="0" smtClean="0"/>
              <a:t>имнастики.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310</Words>
  <Application>Microsoft Office PowerPoint</Application>
  <PresentationFormat>Экран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Упражнение «Трубочка»</vt:lpstr>
      <vt:lpstr>Чередование упражнений «заборчик» – «трубочка»</vt:lpstr>
      <vt:lpstr>Упражнение «Лопаточка»</vt:lpstr>
      <vt:lpstr>Упражнение «Горочка»</vt:lpstr>
      <vt:lpstr>Упражнение  «Колесо»</vt:lpstr>
      <vt:lpstr>Упражнение «Загони мяч в ворота»</vt:lpstr>
      <vt:lpstr>Молодец !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Admin</cp:lastModifiedBy>
  <cp:revision>3</cp:revision>
  <dcterms:created xsi:type="dcterms:W3CDTF">2012-08-07T06:49:16Z</dcterms:created>
  <dcterms:modified xsi:type="dcterms:W3CDTF">2020-04-04T09:52:16Z</dcterms:modified>
</cp:coreProperties>
</file>