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79D27-8596-470D-8FB4-0C41EF501DD5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A20F9-C85F-4E7F-8482-10CC692631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20F9-C85F-4E7F-8482-10CC6926316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20F9-C85F-4E7F-8482-10CC6926316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20F9-C85F-4E7F-8482-10CC6926316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20F9-C85F-4E7F-8482-10CC6926316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20F9-C85F-4E7F-8482-10CC6926316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A20F9-C85F-4E7F-8482-10CC6926316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2EEFC-6D6E-48F3-BD10-47F7C919F542}" type="datetimeFigureOut">
              <a:rPr lang="ru-RU" smtClean="0"/>
              <a:pPr/>
              <a:t>13.07.2012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42C67-E5F8-42EE-978A-E7299D035C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6.png"/><Relationship Id="rId5" Type="http://schemas.openxmlformats.org/officeDocument/2006/relationships/image" Target="../media/image10.jpeg"/><Relationship Id="rId10" Type="http://schemas.openxmlformats.org/officeDocument/2006/relationships/image" Target="../media/image8.jpeg"/><Relationship Id="rId4" Type="http://schemas.openxmlformats.org/officeDocument/2006/relationships/image" Target="../media/image1.jpeg"/><Relationship Id="rId9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12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_7122c_b1d6e63e_XL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357298"/>
            <a:ext cx="6400800" cy="3500462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FF00"/>
                </a:solidFill>
              </a:rPr>
              <a:t>СЪЕДОБНЫЙ -НЕСЪЕДОБНЫЙ</a:t>
            </a:r>
            <a:endParaRPr lang="ru-RU" sz="7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0_7122c_b1d6e63e_XL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572659" cy="6858000"/>
          </a:xfrm>
        </p:spPr>
      </p:pic>
      <p:pic>
        <p:nvPicPr>
          <p:cNvPr id="7" name="Рисунок 6" descr="lisich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7224" y="285728"/>
            <a:ext cx="2143140" cy="2143140"/>
          </a:xfrm>
          <a:prstGeom prst="rect">
            <a:avLst/>
          </a:prstGeom>
        </p:spPr>
      </p:pic>
      <p:pic>
        <p:nvPicPr>
          <p:cNvPr id="8" name="Рисунок 7" descr="grib25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3714752"/>
            <a:ext cx="1889138" cy="2000264"/>
          </a:xfrm>
          <a:prstGeom prst="rect">
            <a:avLst/>
          </a:prstGeom>
        </p:spPr>
      </p:pic>
      <p:pic>
        <p:nvPicPr>
          <p:cNvPr id="9" name="Рисунок 8" descr="grib14.jp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00958" y="357166"/>
            <a:ext cx="1920911" cy="2033906"/>
          </a:xfrm>
          <a:prstGeom prst="rect">
            <a:avLst/>
          </a:prstGeom>
        </p:spPr>
      </p:pic>
      <p:pic>
        <p:nvPicPr>
          <p:cNvPr id="10" name="Рисунок 9" descr="identify-poisonous-mushrooms.jp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14546" y="2571744"/>
            <a:ext cx="2000264" cy="2665712"/>
          </a:xfrm>
          <a:prstGeom prst="rect">
            <a:avLst/>
          </a:prstGeom>
        </p:spPr>
      </p:pic>
      <p:pic>
        <p:nvPicPr>
          <p:cNvPr id="11" name="Рисунок 10" descr="0_31116_ae07d47f_XL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214810" y="-714404"/>
            <a:ext cx="3054496" cy="3766759"/>
          </a:xfrm>
          <a:prstGeom prst="rect">
            <a:avLst/>
          </a:prstGeom>
        </p:spPr>
      </p:pic>
      <p:pic>
        <p:nvPicPr>
          <p:cNvPr id="12" name="Рисунок 11" descr="grib48.jpg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85000" y="3929066"/>
            <a:ext cx="2159000" cy="2286000"/>
          </a:xfrm>
          <a:prstGeom prst="rect">
            <a:avLst/>
          </a:prstGeom>
        </p:spPr>
      </p:pic>
      <p:pic>
        <p:nvPicPr>
          <p:cNvPr id="14" name="Рисунок 13" descr="grib28.jpg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00562" y="3500438"/>
            <a:ext cx="1948894" cy="175400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5" descr="0_7122c_b1d6e63e_XL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572659" cy="6858000"/>
          </a:xfrm>
          <a:prstGeom prst="rect">
            <a:avLst/>
          </a:prstGeom>
        </p:spPr>
      </p:pic>
      <p:pic>
        <p:nvPicPr>
          <p:cNvPr id="5" name="Содержимое 4" descr="i.jpeg"/>
          <p:cNvPicPr>
            <a:picLocks noGrp="1" noChangeAspect="1"/>
          </p:cNvPicPr>
          <p:nvPr>
            <p:ph idx="1"/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14414" y="1142984"/>
            <a:ext cx="6596350" cy="4265639"/>
          </a:xfrm>
        </p:spPr>
      </p:pic>
    </p:spTree>
  </p:cSld>
  <p:clrMapOvr>
    <a:masterClrMapping/>
  </p:clrMapOvr>
  <p:transition>
    <p:sndAc>
      <p:stSnd>
        <p:snd r:embed="rId3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5" descr="0_7122c_b1d6e63e_XL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572659" cy="6858000"/>
          </a:xfrm>
          <a:prstGeom prst="rect">
            <a:avLst/>
          </a:prstGeom>
        </p:spPr>
      </p:pic>
      <p:pic>
        <p:nvPicPr>
          <p:cNvPr id="12" name="Рисунок 11" descr="0011-011-JOzh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14414" y="2571744"/>
            <a:ext cx="7215238" cy="5411429"/>
          </a:xfrm>
          <a:prstGeom prst="rect">
            <a:avLst/>
          </a:prstGeom>
        </p:spPr>
      </p:pic>
      <p:pic>
        <p:nvPicPr>
          <p:cNvPr id="14" name="Рисунок 13" descr="grib14.jp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85728"/>
            <a:ext cx="1714480" cy="1815332"/>
          </a:xfrm>
          <a:prstGeom prst="rect">
            <a:avLst/>
          </a:prstGeom>
        </p:spPr>
      </p:pic>
      <p:pic>
        <p:nvPicPr>
          <p:cNvPr id="15" name="Рисунок 14" descr="identify-poisonous-mushrooms.jp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158" y="2214554"/>
            <a:ext cx="1216705" cy="1814508"/>
          </a:xfrm>
          <a:prstGeom prst="rect">
            <a:avLst/>
          </a:prstGeom>
        </p:spPr>
      </p:pic>
      <p:pic>
        <p:nvPicPr>
          <p:cNvPr id="16" name="Рисунок 15" descr="lisichki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-61933" y="4714884"/>
            <a:ext cx="2276479" cy="1572667"/>
          </a:xfrm>
          <a:prstGeom prst="rect">
            <a:avLst/>
          </a:prstGeom>
        </p:spPr>
      </p:pic>
      <p:pic>
        <p:nvPicPr>
          <p:cNvPr id="17" name="Рисунок 16" descr="grib25.jpg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58148" y="285728"/>
            <a:ext cx="1484323" cy="1571636"/>
          </a:xfrm>
          <a:prstGeom prst="rect">
            <a:avLst/>
          </a:prstGeom>
        </p:spPr>
      </p:pic>
      <p:pic>
        <p:nvPicPr>
          <p:cNvPr id="18" name="Рисунок 17" descr="grib28.jpg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01024" y="2357430"/>
            <a:ext cx="1520266" cy="1368239"/>
          </a:xfrm>
          <a:prstGeom prst="rect">
            <a:avLst/>
          </a:prstGeom>
        </p:spPr>
      </p:pic>
      <p:pic>
        <p:nvPicPr>
          <p:cNvPr id="20" name="Рисунок 19" descr="0_31116_ae07d47f_XL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500958" y="4060299"/>
            <a:ext cx="2268679" cy="2797701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0.35434 0.50394 " pathEditMode="relative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1.85185E-6 L 0.48836 -0.08403 " pathEditMode="relative" ptsTypes="AA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-0.46458 0.4831 " pathEditMode="relative" ptsTypes="AA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-0.37396 0.29398 " pathEditMode="relative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5" descr="0_7122c_b1d6e63e_XL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572659" cy="6858000"/>
          </a:xfrm>
          <a:prstGeom prst="rect">
            <a:avLst/>
          </a:prstGeom>
        </p:spPr>
      </p:pic>
      <p:pic>
        <p:nvPicPr>
          <p:cNvPr id="5" name="Содержимое 4" descr="0011-011-JOzh.jpg"/>
          <p:cNvPicPr>
            <a:picLocks noGrp="1" noChangeAspect="1"/>
          </p:cNvPicPr>
          <p:nvPr>
            <p:ph idx="1"/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348" y="1928802"/>
            <a:ext cx="8715436" cy="5768997"/>
          </a:xfrm>
        </p:spPr>
      </p:pic>
      <p:pic>
        <p:nvPicPr>
          <p:cNvPr id="6" name="Рисунок 5" descr="000000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29124" y="3714752"/>
            <a:ext cx="1742641" cy="1533524"/>
          </a:xfrm>
          <a:prstGeom prst="rect">
            <a:avLst/>
          </a:prstGeom>
        </p:spPr>
      </p:pic>
      <p:pic>
        <p:nvPicPr>
          <p:cNvPr id="7" name="Рисунок 6" descr="grib14.jp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520000">
            <a:off x="3214678" y="2508702"/>
            <a:ext cx="1643074" cy="1739726"/>
          </a:xfrm>
          <a:prstGeom prst="rect">
            <a:avLst/>
          </a:prstGeom>
        </p:spPr>
      </p:pic>
      <p:pic>
        <p:nvPicPr>
          <p:cNvPr id="8" name="Рисунок 7" descr="grib25.jp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4680000">
            <a:off x="5929322" y="2714620"/>
            <a:ext cx="1651004" cy="1748122"/>
          </a:xfrm>
          <a:prstGeom prst="rect">
            <a:avLst/>
          </a:prstGeom>
        </p:spPr>
      </p:pic>
      <p:pic>
        <p:nvPicPr>
          <p:cNvPr id="9" name="Рисунок 8" descr="grib48.jpg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-4260000">
            <a:off x="4604042" y="2389056"/>
            <a:ext cx="1508128" cy="15968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5" descr="0_7122c_b1d6e63e_XL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572659" cy="6858000"/>
          </a:xfrm>
          <a:prstGeom prst="rect">
            <a:avLst/>
          </a:prstGeom>
        </p:spPr>
      </p:pic>
      <p:pic>
        <p:nvPicPr>
          <p:cNvPr id="5" name="Содержимое 4" descr="egiky42.jpg"/>
          <p:cNvPicPr>
            <a:picLocks noGrp="1" noChangeAspect="1"/>
          </p:cNvPicPr>
          <p:nvPr>
            <p:ph idx="1"/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0100" y="1785926"/>
            <a:ext cx="7215238" cy="6493714"/>
          </a:xfrm>
        </p:spPr>
      </p:pic>
      <p:sp>
        <p:nvSpPr>
          <p:cNvPr id="6" name="TextBox 5"/>
          <p:cNvSpPr txBox="1"/>
          <p:nvPr/>
        </p:nvSpPr>
        <p:spPr>
          <a:xfrm>
            <a:off x="1714480" y="785794"/>
            <a:ext cx="60722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chemeClr val="bg2"/>
                </a:solidFill>
              </a:rPr>
              <a:t>Молодец!</a:t>
            </a:r>
            <a:endParaRPr lang="ru-RU" sz="96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11</Words>
  <Application>Microsoft Office PowerPoint</Application>
  <PresentationFormat>Экран (4:3)</PresentationFormat>
  <Paragraphs>8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Valued Acer Customer</dc:creator>
  <cp:lastModifiedBy>Valued Acer Customer</cp:lastModifiedBy>
  <cp:revision>2</cp:revision>
  <dcterms:created xsi:type="dcterms:W3CDTF">2012-07-11T20:55:07Z</dcterms:created>
  <dcterms:modified xsi:type="dcterms:W3CDTF">2012-07-13T20:11:17Z</dcterms:modified>
</cp:coreProperties>
</file>