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27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81FFB-2540-430B-AE54-89BAF9ED3B88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9D2BB-322C-4DDB-B16B-5158D8257B4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9D2BB-322C-4DDB-B16B-5158D8257B4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9D2BB-322C-4DDB-B16B-5158D8257B4C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9D2BB-322C-4DDB-B16B-5158D8257B4C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9D2BB-322C-4DDB-B16B-5158D8257B4C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9D2BB-322C-4DDB-B16B-5158D8257B4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9D2BB-322C-4DDB-B16B-5158D8257B4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9D2BB-322C-4DDB-B16B-5158D8257B4C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9D2BB-322C-4DDB-B16B-5158D8257B4C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9D2BB-322C-4DDB-B16B-5158D8257B4C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9D2BB-322C-4DDB-B16B-5158D8257B4C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9D2BB-322C-4DDB-B16B-5158D8257B4C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9D2BB-322C-4DDB-B16B-5158D8257B4C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68A0-6F5C-49AA-8D36-767655F86046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03EF-7140-49EB-8280-DC39217B8D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68A0-6F5C-49AA-8D36-767655F86046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03EF-7140-49EB-8280-DC39217B8D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68A0-6F5C-49AA-8D36-767655F86046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03EF-7140-49EB-8280-DC39217B8D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68A0-6F5C-49AA-8D36-767655F86046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03EF-7140-49EB-8280-DC39217B8D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68A0-6F5C-49AA-8D36-767655F86046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03EF-7140-49EB-8280-DC39217B8D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68A0-6F5C-49AA-8D36-767655F86046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03EF-7140-49EB-8280-DC39217B8D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68A0-6F5C-49AA-8D36-767655F86046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03EF-7140-49EB-8280-DC39217B8D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68A0-6F5C-49AA-8D36-767655F86046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03EF-7140-49EB-8280-DC39217B8D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68A0-6F5C-49AA-8D36-767655F86046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03EF-7140-49EB-8280-DC39217B8D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68A0-6F5C-49AA-8D36-767655F86046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03EF-7140-49EB-8280-DC39217B8D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68A0-6F5C-49AA-8D36-767655F86046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03EF-7140-49EB-8280-DC39217B8D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E68A0-6F5C-49AA-8D36-767655F86046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D03EF-7140-49EB-8280-DC39217B8D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1_4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57232"/>
            <a:ext cx="7772400" cy="2743219"/>
          </a:xfrm>
        </p:spPr>
        <p:txBody>
          <a:bodyPr>
            <a:noAutofit/>
          </a:bodyPr>
          <a:lstStyle/>
          <a:p>
            <a:r>
              <a:rPr lang="ru-RU" sz="6000" b="1" i="1" dirty="0" smtClean="0">
                <a:solidFill>
                  <a:srgbClr val="00B050"/>
                </a:solidFill>
              </a:rPr>
              <a:t>Артикуляционная гимнастика</a:t>
            </a:r>
            <a:br>
              <a:rPr lang="ru-RU" sz="6000" b="1" i="1" dirty="0" smtClean="0">
                <a:solidFill>
                  <a:srgbClr val="00B050"/>
                </a:solidFill>
              </a:rPr>
            </a:br>
            <a:r>
              <a:rPr lang="ru-RU" sz="6000" b="1" i="1" dirty="0" smtClean="0">
                <a:solidFill>
                  <a:srgbClr val="00B050"/>
                </a:solidFill>
              </a:rPr>
              <a:t>для шипящих и </a:t>
            </a:r>
            <a:r>
              <a:rPr lang="ru-RU" sz="6000" b="1" i="1" dirty="0" err="1" smtClean="0">
                <a:solidFill>
                  <a:srgbClr val="00B050"/>
                </a:solidFill>
              </a:rPr>
              <a:t>соноров</a:t>
            </a:r>
            <a:endParaRPr lang="ru-RU" sz="6000" b="1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wallpapers_69693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Упражнение «Лошадка»</a:t>
            </a:r>
            <a:endParaRPr lang="ru-RU" b="1" i="1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losh13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43438" y="3071794"/>
            <a:ext cx="4857784" cy="378620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00166" y="1357298"/>
            <a:ext cx="504920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</a:rPr>
              <a:t>Причешу лошадке хвостик,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И на ней поеду в гости,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Громче цокай, язычок,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Чтоб никто догнать не смог!</a:t>
            </a:r>
            <a:endParaRPr lang="ru-RU" sz="2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wallpapers_69693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-285776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Упражнение «Грибочки»</a:t>
            </a:r>
            <a:endParaRPr lang="ru-RU" b="1" i="1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grib05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35542" y="2357430"/>
            <a:ext cx="4008458" cy="42442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85918" y="1357298"/>
            <a:ext cx="42301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</a:rPr>
              <a:t>Язычок у нас грибок-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Подставляй-ка кузовок!</a:t>
            </a:r>
            <a:endParaRPr lang="ru-RU" sz="28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9" y="3857628"/>
            <a:ext cx="48577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i="1" dirty="0" smtClean="0"/>
              <a:t>Приклеить» распластанный язычок к небу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Удерживать под счет от  1-10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Выполнить 5-6  раз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0_cd31_67051f55_XL.jpe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9600" cy="3000396"/>
          </a:xfrm>
        </p:spPr>
        <p:txBody>
          <a:bodyPr>
            <a:normAutofit/>
          </a:bodyPr>
          <a:lstStyle/>
          <a:p>
            <a:r>
              <a:rPr lang="ru-RU" sz="9600" dirty="0" smtClean="0">
                <a:solidFill>
                  <a:schemeClr val="accent6">
                    <a:lumMod val="75000"/>
                  </a:schemeClr>
                </a:solidFill>
              </a:rPr>
              <a:t>Молодец!</a:t>
            </a:r>
            <a:endParaRPr lang="ru-RU" sz="96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01_4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Упражнение «Заборчик»- «Трубочка»</a:t>
            </a:r>
            <a:endParaRPr lang="ru-RU" b="1" i="1" dirty="0">
              <a:solidFill>
                <a:srgbClr val="C00000"/>
              </a:solidFill>
            </a:endParaRPr>
          </a:p>
        </p:txBody>
      </p:sp>
      <p:pic>
        <p:nvPicPr>
          <p:cNvPr id="7" name="Рисунок 6" descr="ograd16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472" y="1714488"/>
            <a:ext cx="2540000" cy="2286000"/>
          </a:xfrm>
          <a:prstGeom prst="rect">
            <a:avLst/>
          </a:prstGeom>
        </p:spPr>
      </p:pic>
      <p:pic>
        <p:nvPicPr>
          <p:cNvPr id="8" name="Рисунок 7" descr="muzik45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>
            <a:off x="6072198" y="1643050"/>
            <a:ext cx="21590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abstract_wallpapers_thumb_2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357214"/>
            <a:ext cx="9144000" cy="7215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i="1" dirty="0" smtClean="0">
                <a:solidFill>
                  <a:srgbClr val="C00000"/>
                </a:solidFill>
              </a:rPr>
              <a:t>Упражнение «Окошко»</a:t>
            </a:r>
            <a:endParaRPr lang="ru-RU" sz="4800" b="1" i="1" dirty="0">
              <a:solidFill>
                <a:srgbClr val="C00000"/>
              </a:solidFill>
            </a:endParaRPr>
          </a:p>
        </p:txBody>
      </p:sp>
      <p:pic>
        <p:nvPicPr>
          <p:cNvPr id="4" name="Содержимое 3" descr="okno73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5572132" y="2357430"/>
            <a:ext cx="3254380" cy="2928942"/>
          </a:xfrm>
        </p:spPr>
      </p:pic>
      <p:sp>
        <p:nvSpPr>
          <p:cNvPr id="7" name="TextBox 6"/>
          <p:cNvSpPr txBox="1"/>
          <p:nvPr/>
        </p:nvSpPr>
        <p:spPr>
          <a:xfrm>
            <a:off x="571473" y="2428868"/>
            <a:ext cx="45005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/>
              <a:t>Построить «заборчик»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Сложить из губ квадратик (окошко»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abstract_wallpapers_thumb_2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" y="0"/>
            <a:ext cx="9144000" cy="68579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i="1" dirty="0" smtClean="0">
                <a:solidFill>
                  <a:srgbClr val="C00000"/>
                </a:solidFill>
              </a:rPr>
              <a:t>Упражнение «Качели»</a:t>
            </a:r>
            <a:endParaRPr lang="ru-RU" sz="4800" b="1" i="1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1327168411_1aadffchldswg500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5125" t="30208" b="47917"/>
          <a:stretch>
            <a:fillRect/>
          </a:stretch>
        </p:blipFill>
        <p:spPr>
          <a:xfrm>
            <a:off x="4572000" y="2214554"/>
            <a:ext cx="4286280" cy="57150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0" y="1285860"/>
            <a:ext cx="385522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</a:rPr>
              <a:t>Вот веселые качели,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Выше крыши полетели.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На качелях вверх и вниз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Ты качайся, не ленись!</a:t>
            </a:r>
            <a:endParaRPr lang="ru-RU" sz="28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2857496"/>
            <a:ext cx="392909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/>
              <a:t>При открытом рте поместить кончик языка </a:t>
            </a:r>
          </a:p>
          <a:p>
            <a:r>
              <a:rPr lang="ru-RU" sz="2800" dirty="0" smtClean="0"/>
              <a:t>за верхние зубы, затем за нижние.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Рот не закрывать, работает только язык.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Выполнять упр. Под счет, 10 раз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abstract_wallpapers_thumb_2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Упражнение «Лесенка»</a:t>
            </a:r>
            <a:endParaRPr lang="ru-RU" b="1" i="1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1327168411_1aadffchldswg500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9325" t="22917" r="34962" b="52083"/>
          <a:stretch>
            <a:fillRect/>
          </a:stretch>
        </p:blipFill>
        <p:spPr>
          <a:xfrm>
            <a:off x="5357818" y="1214422"/>
            <a:ext cx="3214710" cy="507209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1472" y="1571612"/>
            <a:ext cx="4071966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7030A0"/>
                </a:solidFill>
              </a:rPr>
              <a:t>При открытом рте, поместить широкий язык на верхнюю губу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7030A0"/>
                </a:solidFill>
              </a:rPr>
              <a:t>На верхние зубы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7030A0"/>
                </a:solidFill>
              </a:rPr>
              <a:t>За верхние зубы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wallpapers_69693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Упражнение «Вкусное варенье»</a:t>
            </a:r>
            <a:endParaRPr lang="ru-RU" b="1" i="1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klubn169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29158" y="3000372"/>
            <a:ext cx="4214842" cy="42862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43042" y="1357298"/>
            <a:ext cx="642942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7030A0"/>
                </a:solidFill>
              </a:rPr>
              <a:t>Мы вареньем, крепким чаем всех знакомых угощаем.</a:t>
            </a:r>
          </a:p>
          <a:p>
            <a:r>
              <a:rPr lang="ru-RU" sz="2400" dirty="0" smtClean="0">
                <a:solidFill>
                  <a:srgbClr val="7030A0"/>
                </a:solidFill>
              </a:rPr>
              <a:t>С губ сотрем следы варенья-</a:t>
            </a:r>
          </a:p>
          <a:p>
            <a:r>
              <a:rPr lang="ru-RU" sz="2400" dirty="0" smtClean="0">
                <a:solidFill>
                  <a:srgbClr val="7030A0"/>
                </a:solidFill>
              </a:rPr>
              <a:t>Угощенье – объеденье!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71472" y="3714752"/>
            <a:ext cx="421484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При открытом рте «слизывать широким языком</a:t>
            </a:r>
          </a:p>
          <a:p>
            <a:r>
              <a:rPr lang="ru-RU" sz="2400" dirty="0" smtClean="0"/>
              <a:t>варенье с верхней губы.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Нижней губой помогать нельзя, рот не закрывать,, работает только язык.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Упражнение выполнить 5-8 раз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abstract_wallpapers_thumb_2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" y="0"/>
            <a:ext cx="9144000" cy="6857999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Упражнение «Чашечка»</a:t>
            </a:r>
            <a:endParaRPr lang="ru-RU" b="1" i="1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chash163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29124" y="785794"/>
            <a:ext cx="4714876" cy="52863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5720" y="1214422"/>
            <a:ext cx="5669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</a:rPr>
              <a:t>Любим пить мы крепкий чай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- ну-ка чашку подставляй</a:t>
            </a:r>
            <a:endParaRPr lang="ru-RU" sz="28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3571876"/>
            <a:ext cx="50720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Открыть рот, губы растянуть в стороны.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Сложить язык чашечкой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Удержать под счет от 1-10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Выполнить упражнение 4-6 раз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abstract_wallpapers_thumb_2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" y="0"/>
            <a:ext cx="9144000" cy="6857999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Упражнение «Маляр»</a:t>
            </a:r>
            <a:endParaRPr lang="ru-RU" b="1" i="1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43438" y="1928802"/>
            <a:ext cx="4076724" cy="42190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7158" y="1142984"/>
            <a:ext cx="38163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</a:rPr>
              <a:t>Мы покрасим потолок-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Маляром стал язычок!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Будет чистым, вот дела,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Все , до самого угла!</a:t>
            </a:r>
            <a:endParaRPr lang="ru-RU" sz="28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4143380"/>
            <a:ext cx="645734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/>
              <a:t>Открыть рот.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«Покрасить «потолок» (небо),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«стенки» (щеки)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Рот не закрывать, работает только язык.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Выполнить упражнение 5-6 раз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wallpapers_69693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Упражнение «конфетка»</a:t>
            </a:r>
            <a:endParaRPr lang="ru-RU" b="1" i="1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slad90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57686" y="1928802"/>
            <a:ext cx="3306216" cy="29755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85852" y="4000504"/>
            <a:ext cx="485778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При закрытом рте, толкать</a:t>
            </a:r>
          </a:p>
          <a:p>
            <a:r>
              <a:rPr lang="ru-RU" sz="2800" dirty="0" smtClean="0"/>
              <a:t>языком то правую, то левую щеку.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322</Words>
  <Application>Microsoft Office PowerPoint</Application>
  <PresentationFormat>Экран (4:3)</PresentationFormat>
  <Paragraphs>70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Тема Office</vt:lpstr>
      <vt:lpstr>Артикуляционная гимнастика для шипящих и соноров</vt:lpstr>
      <vt:lpstr>Упражнение «Заборчик»- «Трубочка»</vt:lpstr>
      <vt:lpstr>Упражнение «Окошко»</vt:lpstr>
      <vt:lpstr>Упражнение «Качели»</vt:lpstr>
      <vt:lpstr>Упражнение «Лесенка»</vt:lpstr>
      <vt:lpstr>Упражнение «Вкусное варенье»</vt:lpstr>
      <vt:lpstr>Упражнение «Чашечка»</vt:lpstr>
      <vt:lpstr>Упражнение «Маляр»</vt:lpstr>
      <vt:lpstr>Упражнение «конфетка»</vt:lpstr>
      <vt:lpstr>Упражнение «Лошадка»</vt:lpstr>
      <vt:lpstr>Упражнение «Грибочки»</vt:lpstr>
      <vt:lpstr>Молодец!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Артикуляционная гимнастика для звука Ш</dc:title>
  <dc:creator>Valued Acer Customer</dc:creator>
  <cp:lastModifiedBy>Admin</cp:lastModifiedBy>
  <cp:revision>2</cp:revision>
  <dcterms:created xsi:type="dcterms:W3CDTF">2012-08-07T11:08:37Z</dcterms:created>
  <dcterms:modified xsi:type="dcterms:W3CDTF">2020-04-04T10:02:58Z</dcterms:modified>
</cp:coreProperties>
</file>