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72" r:id="rId3"/>
    <p:sldId id="257" r:id="rId4"/>
    <p:sldId id="259" r:id="rId5"/>
    <p:sldId id="260" r:id="rId6"/>
    <p:sldId id="273" r:id="rId7"/>
    <p:sldId id="274" r:id="rId8"/>
    <p:sldId id="275" r:id="rId9"/>
    <p:sldId id="265" r:id="rId10"/>
    <p:sldId id="27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 varScale="1">
        <p:scale>
          <a:sx n="84" d="100"/>
          <a:sy n="84" d="100"/>
        </p:scale>
        <p:origin x="9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B0F01BB-9C08-41EE-AD53-AA5E34A82045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2A6C73-9528-4E23-AB39-4E795139A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6A5AE1-EF1E-44C8-98EC-9B8E8033A64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ADC1-187A-4284-A03D-75CC3D16BC64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BF7C-4888-479C-8965-AD29FE996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42B8-231F-4A44-BADF-C7A598110FC9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E322F-1C68-4CF6-AA8D-78F3BE4EC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BB13-27FD-49DE-9456-234E023E7822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BC2A1-B36A-451B-B058-101075564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2C23-7D20-416C-8E50-9E57A19FA4A4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E219-D140-4DDE-B054-ABB02F537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A7B7-9CE2-45B5-AE1F-ADFEFC2710E0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CEE40-BA29-4CB0-B387-3AEAB67EE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78435-CEE6-41BD-B662-525E0159A83D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565B-5FCD-475B-B957-17F2DEC73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B401-D072-48E3-B157-903430702BF4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FC43-0F18-4FFD-850F-159BCDB92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FD6D-2EA4-4672-8A17-9486514E11CC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7DD0-B5C0-47B9-A439-D14FBF8BD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32073-9233-4B01-94BA-AE488001E94A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7D08A-1735-43C8-B1A3-4E9B78B69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FC0F-11E3-412F-BD8E-075366FF9486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E0AC-6489-46C5-B56B-FDA6F8508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DC38-345F-4940-AD21-D56C102635FF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5B1CB-C769-4258-81D8-A6F9C9CB3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A64E6D-E6A0-44AB-BEDA-45A381B2DBF5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1A7294-8847-4243-B504-23B01799F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checker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79388" y="476250"/>
            <a:ext cx="871378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Весёлая артикуляционная гимнастика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2492896"/>
            <a:ext cx="6093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Желаем успехов!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3946480"/>
      </p:ext>
    </p:extLst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904" y="186544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откроем ротик,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голодный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52120" y="1865446"/>
            <a:ext cx="2996160" cy="2020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3212976"/>
            <a:ext cx="1840847" cy="2322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317053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широко открыть рот и удерживать в таком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положении.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3506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8013700" cy="1071563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«Улыбочка»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верхние и нижние зубы обнажены, губы растянуты в улыбке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0" y="1773238"/>
            <a:ext cx="4500563" cy="1727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 Дениска – озорник</a:t>
            </a:r>
          </a:p>
          <a:p>
            <a:pPr algn="ctr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Тянет губки к ушкам.</a:t>
            </a:r>
          </a:p>
          <a:p>
            <a:pPr algn="ctr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Посмотрите, - говорит,</a:t>
            </a:r>
          </a:p>
          <a:p>
            <a:pPr algn="ctr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теперь – лягушка!</a:t>
            </a:r>
          </a:p>
          <a:p>
            <a:pPr algn="ctr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4" descr="C:\Users\user\Desktop\Новая папка (3)\kak_naricovat_lyagushku_rebenk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3933825"/>
            <a:ext cx="316706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F:\Артикуляционная гимнастика\maxresdefaul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312231"/>
            <a:ext cx="3100214" cy="23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«Трубочка»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вытянуть губы вперед трубочкой. 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79388" y="1628775"/>
            <a:ext cx="3924300" cy="2692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Кто играет на гитаре, </a:t>
            </a:r>
          </a:p>
          <a:p>
            <a:pPr algn="ctr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 Денис на дудочке,</a:t>
            </a:r>
          </a:p>
          <a:p>
            <a:pPr algn="ctr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Губы вытянул вперед </a:t>
            </a:r>
          </a:p>
          <a:p>
            <a:pPr algn="ctr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Узкой-узкой трубочкой.</a:t>
            </a:r>
          </a:p>
        </p:txBody>
      </p:sp>
      <p:pic>
        <p:nvPicPr>
          <p:cNvPr id="1026" name="Picture 2" descr="F:\Артикуляционная гимнастика\PLAYGO Play 4155ve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3861048"/>
            <a:ext cx="2736304" cy="240463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1508" name="Picture 2" descr="F:\Артикуляционная гимнастика\maxresdefault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3800" y="1700213"/>
            <a:ext cx="3275013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8785225" cy="1214437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«Блинчик»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рот открыт, широкий, расслабленный язык лежит на нижней губе.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0" y="1557338"/>
            <a:ext cx="4500563" cy="28082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Утром рано мы встаем, </a:t>
            </a:r>
          </a:p>
          <a:p>
            <a:pPr algn="ctr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Вкусные блины печем.</a:t>
            </a:r>
          </a:p>
          <a:p>
            <a:pPr algn="ctr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Ручейком по сковородке</a:t>
            </a:r>
          </a:p>
          <a:p>
            <a:pPr algn="ctr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Тесто растекается…</a:t>
            </a:r>
          </a:p>
          <a:p>
            <a:pPr algn="ctr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Посмотри, какой красивый</a:t>
            </a:r>
          </a:p>
          <a:p>
            <a:pPr algn="ctr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Блинчик получается.</a:t>
            </a:r>
          </a:p>
        </p:txBody>
      </p:sp>
      <p:pic>
        <p:nvPicPr>
          <p:cNvPr id="23555" name="Picture 3" descr="F:\Артикуляционная гимнастика\89f318346ba42294f71f50c73be4506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738" y="4292600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F:\Артикуляционная гимнастика\maxresdefault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9700" y="1628775"/>
            <a:ext cx="2678113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92080" y="1737998"/>
            <a:ext cx="2965968" cy="2232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260648"/>
            <a:ext cx="7279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«Месим тесто»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</a:t>
            </a:r>
            <a:r>
              <a:rPr lang="ru-RU" sz="3200" dirty="0" smtClean="0">
                <a:latin typeface="Times New Roman" panose="02020603050405020304" pitchFamily="18" charset="0"/>
                <a:ea typeface="+mj-ea"/>
              </a:rPr>
              <a:t>у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«Лопаточка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»,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зажать язычок зубами и покусать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его.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469128"/>
            <a:ext cx="43204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Месим тесто, мнем, мнем,</a:t>
            </a:r>
          </a:p>
          <a:p>
            <a:pPr>
              <a:lnSpc>
                <a:spcPct val="150000"/>
              </a:lnSpc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Пирожки теперь печем.</a:t>
            </a:r>
          </a:p>
          <a:p>
            <a:pPr>
              <a:lnSpc>
                <a:spcPct val="150000"/>
              </a:lnSpc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Месим тесто мы опять,</a:t>
            </a:r>
          </a:p>
          <a:p>
            <a:pPr>
              <a:lnSpc>
                <a:spcPct val="150000"/>
              </a:lnSpc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забудем пожевать.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                                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15616" y="4077072"/>
            <a:ext cx="243474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2469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32656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«Иголочка»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рот приоткрыт, губы растянуты в улыбке, высунуть узкий, напряженный язык и удержать язык в таком положении 3-5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64088" y="1914614"/>
            <a:ext cx="2989451" cy="2272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466" y="1844824"/>
            <a:ext cx="367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в иголку превращаю,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Напрягаю и сужаю.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кончик потяну,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иголку покажу.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getstitchin.com/wp-content/uploads/2014/03/S-pn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61" y="3968482"/>
            <a:ext cx="2535747" cy="24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65560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04664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«Часики»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открыть рот, затем попеременно тянуться язычком, то к правому углу рта, то к левому.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71423" y="2204864"/>
            <a:ext cx="2316273" cy="1882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87696" y="2204864"/>
            <a:ext cx="2384001" cy="1882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350100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Тик-так, тик-так,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Ходят часики вот так.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одну сторону, в другую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Поиграй в игру такую.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://crystaloyenschool.com/wp-content/uploads/2017/04/Tick-says-the-Clock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1" y="1490089"/>
            <a:ext cx="166065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8640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00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«Лошадка»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открыть рот, производить цоканье (щелканье) языком, касаясь неба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4643438" cy="25209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Цок-цок-цок по мостовой – </a:t>
            </a:r>
          </a:p>
          <a:p>
            <a:pPr algn="ctr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Идёт лошадка к нам с тобой.</a:t>
            </a:r>
          </a:p>
          <a:p>
            <a:pPr algn="ctr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Щелкай язычком быстрее,</a:t>
            </a:r>
          </a:p>
          <a:p>
            <a:pPr algn="ctr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 она пришла скорее</a:t>
            </a:r>
          </a:p>
        </p:txBody>
      </p:sp>
      <p:pic>
        <p:nvPicPr>
          <p:cNvPr id="29699" name="Picture 3" descr="C:\Users\user\Desktop\Новая папка (3)\102448852_5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4365625"/>
            <a:ext cx="20891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F:\Артикуляционная гимнастика\artik_gimn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97715" y="2061419"/>
            <a:ext cx="33480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270</Words>
  <Application>Microsoft Office PowerPoint</Application>
  <PresentationFormat>Экран (4:3)</PresentationFormat>
  <Paragraphs>41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Times New Roman</vt:lpstr>
      <vt:lpstr>Тема Office</vt:lpstr>
      <vt:lpstr>Презентация PowerPoint</vt:lpstr>
      <vt:lpstr>Презентация PowerPoint</vt:lpstr>
      <vt:lpstr>«Улыбочка» - верхние и нижние зубы обнажены, губы растянуты в улыбке.</vt:lpstr>
      <vt:lpstr>«Трубочка» – вытянуть губы вперед трубочкой. </vt:lpstr>
      <vt:lpstr>«Блинчик» – рот открыт, широкий, расслабленный язык лежит на нижней губе.</vt:lpstr>
      <vt:lpstr>Презентация PowerPoint</vt:lpstr>
      <vt:lpstr>Презентация PowerPoint</vt:lpstr>
      <vt:lpstr>Презентация PowerPoint</vt:lpstr>
      <vt:lpstr>«Лошадка» - открыть рот, производить цоканье (щелканье) языком, касаясь неба.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42</cp:revision>
  <dcterms:created xsi:type="dcterms:W3CDTF">2017-05-13T14:18:21Z</dcterms:created>
  <dcterms:modified xsi:type="dcterms:W3CDTF">2020-04-05T04:06:59Z</dcterms:modified>
</cp:coreProperties>
</file>