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102" d="100"/>
          <a:sy n="102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A112F0-41D8-4E86-920D-2F90E51755B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825943" cy="33843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Азбука безопасности на улице</a:t>
            </a:r>
            <a:b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 дома для дошкольников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2" y="3456426"/>
            <a:ext cx="2411760" cy="24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Юлия\Desktop\Screenshot_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99" y="1052100"/>
            <a:ext cx="2088232" cy="25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89" y="3112107"/>
            <a:ext cx="3987142" cy="398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496" y="2636912"/>
            <a:ext cx="2736304" cy="351730"/>
          </a:xfrm>
        </p:spPr>
        <p:txBody>
          <a:bodyPr/>
          <a:lstStyle/>
          <a:p>
            <a:r>
              <a:rPr lang="ru-RU" sz="2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проезжей части</a:t>
            </a:r>
            <a:endParaRPr lang="ru-RU" sz="2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15816" y="3791775"/>
            <a:ext cx="2880320" cy="64533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время прогулки на природе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084168" y="2348880"/>
            <a:ext cx="2808312" cy="7200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близи водоемов и на тонком льду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Прогулка полна опасностей…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177281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3968" y="1772816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60232" y="184482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Юлия\Desktop\Смешарики\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39" y="4592357"/>
            <a:ext cx="3130029" cy="222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лия\Desktop\Смешарики\16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9372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" y="2996952"/>
            <a:ext cx="27843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652120" y="2861246"/>
            <a:ext cx="3346704" cy="423738"/>
          </a:xfrm>
        </p:spPr>
        <p:txBody>
          <a:bodyPr/>
          <a:lstStyle/>
          <a:p>
            <a:r>
              <a:rPr lang="ru-RU" sz="2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екоторые предметы быта</a:t>
            </a:r>
            <a:endParaRPr lang="ru-RU" sz="2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2348880"/>
            <a:ext cx="3346704" cy="44449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ткрытое окно или балкон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771800" y="3068960"/>
            <a:ext cx="3346704" cy="12241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кстремальные ситуации                   (пожар, появление грабителей, получение травмы)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Опасности, которые ты можешь встретить у себя дома</a:t>
            </a:r>
            <a:endParaRPr lang="ru-RU" sz="3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170080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170080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8184" y="1700808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72777"/>
            <a:ext cx="3059832" cy="264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Юлия\Desktop\Смешарики\multfilmy-smeshariki-po-pojarnoy-bezopasnosti-dlya-detey-skachat-besplatno-50295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84788"/>
            <a:ext cx="3172571" cy="17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4" y="3140968"/>
            <a:ext cx="2858480" cy="15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2664296" cy="2367954"/>
          </a:xfrm>
        </p:spPr>
        <p:txBody>
          <a:bodyPr/>
          <a:lstStyle/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брать не должен ты, чтобы не было беды…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спички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газовые плиты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розетки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электроприборы</a:t>
            </a:r>
            <a:endParaRPr lang="ru-RU" sz="18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00192" y="1916832"/>
            <a:ext cx="2592288" cy="27432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Вот немного подрастешь, многому научишься, многое поймешь.                                    В руки ты тогда возьмешь: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иголку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ножниц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нож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275856" y="4214192"/>
            <a:ext cx="2592288" cy="274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же предметы в месте под запретом: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бытовая химия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лекарства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режуще – колющие предметы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" y="-90264"/>
            <a:ext cx="903649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Есть предметы разные:</a:t>
            </a:r>
            <a:b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острые, опасные…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139952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488692" y="1412776"/>
            <a:ext cx="635036" cy="288032"/>
          </a:xfrm>
          <a:prstGeom prst="straightConnector1">
            <a:avLst/>
          </a:prstGeom>
          <a:ln>
            <a:tailEnd type="arrow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60232" y="1412776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Юлия\Desktop\Смешарики\54f0ac83ba645cd64547ed1f3f716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" y="4228408"/>
            <a:ext cx="2112826" cy="12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3" y="5517232"/>
            <a:ext cx="1910069" cy="128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5"/>
            <a:ext cx="1730153" cy="12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Юлия\Desktop\9cpogX5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64457"/>
            <a:ext cx="1600695" cy="13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699792" y="1844824"/>
            <a:ext cx="3112863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902" y="4149080"/>
            <a:ext cx="2955580" cy="2708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0607"/>
            <a:ext cx="576063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Юлия\Desktop\ножницы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76" y="4149080"/>
            <a:ext cx="2498078" cy="25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73216"/>
            <a:ext cx="1400982" cy="140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4032448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Лето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вкусная пора,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Рада ей вся детвора!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Много ягод и грибов,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не все для наших ртов!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Коль не знаешь, что нашел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Рисковать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нужно!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Чтоб здоровье уберечь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беду вдруг не навлечь.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Докторам работы чтобы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добавили микробы: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Фрукты, овощи ты мой,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Каждый день перед едой!</a:t>
            </a:r>
          </a:p>
          <a:p>
            <a:endParaRPr lang="ru-RU" dirty="0"/>
          </a:p>
        </p:txBody>
      </p:sp>
      <p:pic>
        <p:nvPicPr>
          <p:cNvPr id="7170" name="Picture 2" descr="C:\Users\Юлия\Desktop\Смешарики\смешар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5073316" cy="28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28" y="0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404664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7200800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дома ты один и игру затеял,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Нож и ножницы не тронь: пальцы чтоб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резал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с огнем ты не балуй!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Ведь пожар –  не шутка!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Спички, электричество и газ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 беды минутка!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Маму с папой подожди,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Взрослые помогут: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Чай согреть, мультфильм включить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Газ закрыть и воду.</a:t>
            </a:r>
          </a:p>
          <a:p>
            <a:endParaRPr lang="ru-RU" dirty="0"/>
          </a:p>
        </p:txBody>
      </p:sp>
      <p:pic>
        <p:nvPicPr>
          <p:cNvPr id="9219" name="Picture 3" descr="C:\Users\Юлия\Desktop\Смешарики\_ff9d82ae574ee77d88e429acef09a1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25452"/>
            <a:ext cx="4603779" cy="25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" y="-5556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7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3808512" cy="388843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Осторожность соблюдай,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дороге не зевай!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Раз! Налево посмотри: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спеша вперед иди,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Два! Ты вправо погляди: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Коли нет машин вблизи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Нет преграды на пути!</a:t>
            </a:r>
          </a:p>
          <a:p>
            <a:endParaRPr lang="ru-RU" dirty="0"/>
          </a:p>
        </p:txBody>
      </p:sp>
      <p:pic>
        <p:nvPicPr>
          <p:cNvPr id="10242" name="Picture 2" descr="C:\Users\Юлия\Desktop\Смешарики\_737c4aa550ee51d728b2769ac6b0d6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99834"/>
            <a:ext cx="6096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8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44" y="116632"/>
            <a:ext cx="4541556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Часто любят малыши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Посмотреть в окошко: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идет ли дождь и снег.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Спит ли где-то кошка?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должны все малыши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Помнить непременно: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 в открытое окно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Выпасть можно ох, мгновенно!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Чтобы жизнь детей сберечь,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Взрослым лучше запереть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Окна и балконы!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малышами погулять,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Мамы, выходите!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прогулке во дворе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 детьми следите!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64" y="476672"/>
            <a:ext cx="44291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Юлия\Desktop\Смешарики\smeshariki-kartinki-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154766"/>
            <a:ext cx="4363897" cy="35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7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0" y="3140968"/>
            <a:ext cx="4572000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какую погоду можно отдыхать у воды?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932041" y="3140968"/>
            <a:ext cx="3346704" cy="86024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Чья еда полезнее?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143" y="-18256"/>
            <a:ext cx="861732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Помоги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мешарикам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поступить правильно: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3" y="1124744"/>
            <a:ext cx="2280617" cy="172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Юлия\Desktop\Смешарики\smeshariki-lili-15-ser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76" y="679326"/>
            <a:ext cx="1905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077072"/>
            <a:ext cx="4320480" cy="26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Юлия\Desktop\Смешарики\217195907_4cbb68611c31fd9a97d4a04afb21a058_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73308"/>
            <a:ext cx="2592288" cy="17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927745"/>
            <a:ext cx="1981179" cy="199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8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</TotalTime>
  <Words>347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Georgia</vt:lpstr>
      <vt:lpstr>Trebuchet MS</vt:lpstr>
      <vt:lpstr>Воздушный поток</vt:lpstr>
      <vt:lpstr>Азбука безопасности на улице  и дома для дошкольников</vt:lpstr>
      <vt:lpstr>Прогулка полна опасностей…</vt:lpstr>
      <vt:lpstr>Опасности, которые ты можешь встретить у себя дома</vt:lpstr>
      <vt:lpstr>Есть предметы разные: острые, опасные…</vt:lpstr>
      <vt:lpstr>Презентация PowerPoint</vt:lpstr>
      <vt:lpstr>Презентация PowerPoint</vt:lpstr>
      <vt:lpstr>Презентация PowerPoint</vt:lpstr>
      <vt:lpstr>Презентация PowerPoint</vt:lpstr>
      <vt:lpstr>Помоги Смешарикам поступить правильно: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Пользователь</cp:lastModifiedBy>
  <cp:revision>20</cp:revision>
  <dcterms:created xsi:type="dcterms:W3CDTF">2017-05-13T10:29:48Z</dcterms:created>
  <dcterms:modified xsi:type="dcterms:W3CDTF">2020-04-05T05:07:19Z</dcterms:modified>
</cp:coreProperties>
</file>