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99FF"/>
    <a:srgbClr val="CC99FF"/>
    <a:srgbClr val="FFCC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794-A75A-4711-97C5-465F0FE55F2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3074-472A-44F3-9483-06C5808A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6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794-A75A-4711-97C5-465F0FE55F2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3074-472A-44F3-9483-06C5808A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8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794-A75A-4711-97C5-465F0FE55F2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3074-472A-44F3-9483-06C5808A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0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794-A75A-4711-97C5-465F0FE55F2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3074-472A-44F3-9483-06C5808A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2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794-A75A-4711-97C5-465F0FE55F2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3074-472A-44F3-9483-06C5808A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8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794-A75A-4711-97C5-465F0FE55F2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3074-472A-44F3-9483-06C5808A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50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794-A75A-4711-97C5-465F0FE55F2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3074-472A-44F3-9483-06C5808A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0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794-A75A-4711-97C5-465F0FE55F2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3074-472A-44F3-9483-06C5808A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6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794-A75A-4711-97C5-465F0FE55F2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3074-472A-44F3-9483-06C5808A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1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794-A75A-4711-97C5-465F0FE55F2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3074-472A-44F3-9483-06C5808A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8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B794-A75A-4711-97C5-465F0FE55F2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3074-472A-44F3-9483-06C5808A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2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1B794-A75A-4711-97C5-465F0FE55F2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C3074-472A-44F3-9483-06C5808A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8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myshared.ru/7/808915/slid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4282" r="-130" b="17057"/>
          <a:stretch/>
        </p:blipFill>
        <p:spPr bwMode="auto">
          <a:xfrm>
            <a:off x="430114" y="0"/>
            <a:ext cx="11624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1-91.userapi.com/NkPav4OeS9-pNmZxZ6UKcLBPTWMLGd68XeuW6g/cbXWAZ2DLm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0"/>
            <a:ext cx="6863938" cy="68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8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26.userapi.com/lwgQEUtz63nR_gow5JLnvXJcKSlbR9XsNGZy1g/6KzgmMRFW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17" y="0"/>
            <a:ext cx="6873048" cy="68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92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1-88.userapi.com/HrXlcHhMAniOtexbTSzg0lIR90tGsPF9a_GB6A/ynaDV36fK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3" y="0"/>
            <a:ext cx="6896801" cy="689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4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1-96.userapi.com/UDREFnX_3pZxFNrYALWZtjC-HFqCeA6A9L5v6Q/J7g57hJucG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" y="0"/>
            <a:ext cx="6873050" cy="68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17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1-27.userapi.com/KPsTt9rKdIl3VWGUs_oSKWBZC7ilmKXLOFi-rg/0xR835_E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84" y="-3174"/>
            <a:ext cx="6861174" cy="686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2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1-47.userapi.com/ZaFI7TULjFLt3YQIUXvuHG9V8m4cuC1tm5ZncA/_wxVbOsV1p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24" y="56203"/>
            <a:ext cx="6801797" cy="680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4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s/261588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01" y="0"/>
            <a:ext cx="9144000" cy="6858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09999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2020-04-06T05:59:08Z</dcterms:created>
  <dcterms:modified xsi:type="dcterms:W3CDTF">2020-04-06T06:10:06Z</dcterms:modified>
</cp:coreProperties>
</file>