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73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3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4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3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8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6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7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9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41E1-A5EC-4F79-8E15-36D216BA80A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CB8C-DEDC-4937-A783-BADE1233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63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Дидактическая игра «Будь здоров!»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Отгадай из какой это сказки?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48607" y="28311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Одеяло убежало,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Улетела простыня,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 подушка, как лягушка,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Ускакала от меня.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74525" y="1516223"/>
            <a:ext cx="5462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Это «</a:t>
            </a:r>
            <a:r>
              <a:rPr lang="ru-RU" sz="2400" dirty="0" err="1">
                <a:solidFill>
                  <a:srgbClr val="C00000"/>
                </a:solidFill>
              </a:rPr>
              <a:t>Мойдодыр</a:t>
            </a:r>
            <a:r>
              <a:rPr lang="ru-RU" sz="2400" dirty="0">
                <a:solidFill>
                  <a:srgbClr val="C00000"/>
                </a:solidFill>
              </a:rPr>
              <a:t>»  </a:t>
            </a:r>
            <a:r>
              <a:rPr lang="ru-RU" sz="2400" dirty="0" smtClean="0">
                <a:solidFill>
                  <a:srgbClr val="C00000"/>
                </a:solidFill>
              </a:rPr>
              <a:t>К. И. Чуковского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530" y="2141782"/>
            <a:ext cx="4757949" cy="42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полезно с утра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6000" t="2935" r="7662"/>
          <a:stretch/>
        </p:blipFill>
        <p:spPr>
          <a:xfrm>
            <a:off x="6452315" y="1547743"/>
            <a:ext cx="5164429" cy="3559158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4" y="1975254"/>
            <a:ext cx="4665710" cy="25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58" y="178130"/>
            <a:ext cx="6069280" cy="13181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кем дружит зубок?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1199" y="2732956"/>
            <a:ext cx="3376213" cy="3906488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56" y="2880340"/>
            <a:ext cx="4815625" cy="3611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830" y="300584"/>
            <a:ext cx="2519430" cy="26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553" y="222621"/>
            <a:ext cx="5230091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Полезные продукты.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615" y="2382467"/>
            <a:ext cx="5916852" cy="3928268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5" y="1690688"/>
            <a:ext cx="3437586" cy="34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446" y="270122"/>
            <a:ext cx="6164283" cy="10836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хорошо?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7519"/>
            <a:ext cx="3253732" cy="245114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55" y="2760530"/>
            <a:ext cx="4394277" cy="3425646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387" y="713606"/>
            <a:ext cx="2537509" cy="40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51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нужно делать, чтобы сохранить здоровье?</a:t>
            </a:r>
            <a:endParaRPr lang="ru-RU" sz="4000" dirty="0"/>
          </a:p>
        </p:txBody>
      </p:sp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3" y="1253945"/>
            <a:ext cx="3132585" cy="2744941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236" y="993818"/>
            <a:ext cx="4336961" cy="433696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187" y="3781539"/>
            <a:ext cx="3632393" cy="26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751344"/>
            <a:ext cx="7162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Я желаю вам, ребята,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Быть здоровыми всегда.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Постарайтесь не лениться,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Мойте руки вы водой!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 зарядкой занимайтесь,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Закаляйтесь!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Свежим воздухом дышите.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Чтоб здоровье сохранить,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Выполняйте все советы,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И легко вам будет жить! Будьте </a:t>
            </a:r>
            <a:r>
              <a:rPr lang="ru-RU" sz="2000" b="1" dirty="0" smtClean="0">
                <a:solidFill>
                  <a:srgbClr val="FFFF00"/>
                </a:solidFill>
              </a:rPr>
              <a:t>здоровы</a:t>
            </a:r>
          </a:p>
        </p:txBody>
      </p:sp>
    </p:spTree>
    <p:extLst>
      <p:ext uri="{BB962C8B-B14F-4D97-AF65-F5344CB8AC3E}">
        <p14:creationId xmlns:p14="http://schemas.microsoft.com/office/powerpoint/2010/main" val="386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106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Дидактическая игра «Будь здоров!»</vt:lpstr>
      <vt:lpstr>Отгадай из какой это сказки?</vt:lpstr>
      <vt:lpstr>Что полезно с утра?</vt:lpstr>
      <vt:lpstr>С кем дружит зубок?</vt:lpstr>
      <vt:lpstr>Полезные продукты.</vt:lpstr>
      <vt:lpstr>Что хорошо?</vt:lpstr>
      <vt:lpstr>Что нужно делать, чтобы сохранить здоровье?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«Будь здоров!»</dc:title>
  <dc:creator>Админ</dc:creator>
  <cp:lastModifiedBy>Пользователь</cp:lastModifiedBy>
  <cp:revision>30</cp:revision>
  <dcterms:created xsi:type="dcterms:W3CDTF">2018-04-10T16:16:33Z</dcterms:created>
  <dcterms:modified xsi:type="dcterms:W3CDTF">2020-04-06T05:23:46Z</dcterms:modified>
</cp:coreProperties>
</file>