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8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2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5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77AF-13EF-41FF-99F1-BE2F7BB537C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3E81-9F77-4D34-AC53-D46959BD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3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6648" y="737483"/>
            <a:ext cx="643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Дидактическая игра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5053" y="3352345"/>
            <a:ext cx="8954528" cy="1716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8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«Назови одним словом»</a:t>
            </a:r>
            <a:endParaRPr lang="ru-RU" sz="5400" b="1" cap="none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8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99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33.userapi.com/c205620/v205620124/cfa71/i_u-TVdw5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33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43.userapi.com/c205620/v205620124/cfa7a/dRwZZxz7S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58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8.userapi.com/c205620/v205620124/cfa29/SeSNlHqVv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81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5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6.userapi.com/c205620/v205620124/cfa32/RWkQNuP3l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0"/>
            <a:ext cx="9766672" cy="69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4.userapi.com/c205620/v205620124/cfa3b/wwNtEzPQQ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8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1.userapi.com/c205620/v205620124/cfa44/SyI1tSju6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0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7.userapi.com/c205620/v205620124/cfa4d/7EkZZTH9q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86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7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70.userapi.com/c205620/v205620124/cfa56/X_X6OJig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2" y="-47625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8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4.userapi.com/c205620/v205620124/cfa5f/uJNzpZ8I3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82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3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7.userapi.com/c205620/v205620124/cfa68/0UDQ2441E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5" y="0"/>
            <a:ext cx="97536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45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2020-04-06T05:41:00Z</dcterms:created>
  <dcterms:modified xsi:type="dcterms:W3CDTF">2020-04-06T05:47:22Z</dcterms:modified>
</cp:coreProperties>
</file>