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6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3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9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6683ED5-56C7-49B0-9F59-DD2DBB69C3E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EE5A7C8-205F-4BDE-97AD-2CE3C7FC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5.userapi.com/c857120/v857120740/143e89/I21ncHDMF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03" y="0"/>
            <a:ext cx="9754797" cy="68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4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9.userapi.com/c857120/v857120740/143eda/Wu7TpIvST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58" y="0"/>
            <a:ext cx="9716670" cy="68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1.userapi.com/c857120/v857120740/143e92/_KxlKFN5Y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9794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6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6.userapi.com/c857120/v857120740/143e9b/71t4ZeDuS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9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6.userapi.com/c857120/v857120740/143ea4/tVYzM90zH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8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9.userapi.com/c857120/v857120740/143ead/5GDuKDBaM_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6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1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0.userapi.com/c857120/v857120740/143eb6/Q8aJUZcW1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0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3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5.userapi.com/c857120/v857120740/143ebf/IngTgwvxn9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2" y="0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8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91.userapi.com/c857120/v857120740/143ec8/1PMn7gU5J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4" y="0"/>
            <a:ext cx="9753600" cy="6896101"/>
          </a:xfrm>
          <a:prstGeom prst="rect">
            <a:avLst/>
          </a:prstGeom>
          <a:solidFill>
            <a:srgbClr val="FFCCFF"/>
          </a:solidFill>
        </p:spPr>
      </p:pic>
    </p:spTree>
    <p:extLst>
      <p:ext uri="{BB962C8B-B14F-4D97-AF65-F5344CB8AC3E}">
        <p14:creationId xmlns:p14="http://schemas.microsoft.com/office/powerpoint/2010/main" val="47387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1-14.userapi.com/c857120/v857120740/143ed1/G0-TY3a2N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53" y="0"/>
            <a:ext cx="9699711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1165178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Gill Sans MT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2020-04-06T05:30:18Z</dcterms:created>
  <dcterms:modified xsi:type="dcterms:W3CDTF">2020-04-06T05:38:48Z</dcterms:modified>
</cp:coreProperties>
</file>