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1" r:id="rId5"/>
    <p:sldId id="259" r:id="rId6"/>
    <p:sldId id="264" r:id="rId7"/>
    <p:sldId id="257" r:id="rId8"/>
    <p:sldId id="265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5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58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1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AF2ABF-4443-4E82-984F-9AED7E688E8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43AE7E-9236-4B6C-B9FC-02A14DD55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воздух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7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0"/>
            <a:ext cx="11862816" cy="69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376" y="3244334"/>
            <a:ext cx="497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https://vk.com/video227984097_456239107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934"/>
            <a:ext cx="12192000" cy="75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782"/>
            <a:ext cx="12192000" cy="72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"/>
            <a:ext cx="11862816" cy="68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364"/>
            <a:ext cx="12021312" cy="70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272" cy="69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-140589"/>
            <a:ext cx="11960352" cy="69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3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103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Савон</vt:lpstr>
      <vt:lpstr>Что такое воздух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воздух</dc:title>
  <dc:creator>Admin</dc:creator>
  <cp:lastModifiedBy>Admin</cp:lastModifiedBy>
  <cp:revision>3</cp:revision>
  <dcterms:created xsi:type="dcterms:W3CDTF">2020-04-10T17:08:29Z</dcterms:created>
  <dcterms:modified xsi:type="dcterms:W3CDTF">2020-04-10T18:51:58Z</dcterms:modified>
</cp:coreProperties>
</file>