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31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452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5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73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860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09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34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55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35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17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9593C-DCF7-44F7-A801-8A5E0934E8B8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1841B-C48A-42B2-B918-C69973D44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05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>
            <a:alpha val="4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8.userapi.com/c543100/v543100677/6d7e3/nAGPnh7ZAw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409" y="12832"/>
            <a:ext cx="9126889" cy="684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81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un9-37.userapi.com/c543100/v543100677/6d7ea/L_OAPD2-QU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158" y="0"/>
            <a:ext cx="9150637" cy="686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761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un9-18.userapi.com/c543100/v543100677/6d7f1/PEE-rbcrxD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917" y="0"/>
            <a:ext cx="9043761" cy="6782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93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un9-51.userapi.com/c543100/v543100677/6d7f8/jcJtRhMzbS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431" y="0"/>
            <a:ext cx="9143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078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sun9-63.userapi.com/c543100/v543100677/6d7ff/t2W7nCbpSm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809" y="0"/>
            <a:ext cx="9143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028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sun9-3.userapi.com/c543100/v543100677/6d806/JYC2OsQNZV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920" y="0"/>
            <a:ext cx="9043761" cy="6782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777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sun9-69.userapi.com/c543100/v543100677/6d80d/CiET-gn54n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435" y="0"/>
            <a:ext cx="91439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8880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Широкоэкранный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2020-04-09T13:59:32Z</dcterms:created>
  <dcterms:modified xsi:type="dcterms:W3CDTF">2020-04-09T14:04:11Z</dcterms:modified>
</cp:coreProperties>
</file>