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415B-A01D-4655-8130-A818E05B6B2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F5-75E9-4655-A6F7-0E3E89B5A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6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415B-A01D-4655-8130-A818E05B6B2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F5-75E9-4655-A6F7-0E3E89B5A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415B-A01D-4655-8130-A818E05B6B2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F5-75E9-4655-A6F7-0E3E89B5A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0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415B-A01D-4655-8130-A818E05B6B2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F5-75E9-4655-A6F7-0E3E89B5A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4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415B-A01D-4655-8130-A818E05B6B2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F5-75E9-4655-A6F7-0E3E89B5A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9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415B-A01D-4655-8130-A818E05B6B2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F5-75E9-4655-A6F7-0E3E89B5A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6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415B-A01D-4655-8130-A818E05B6B2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F5-75E9-4655-A6F7-0E3E89B5A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9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415B-A01D-4655-8130-A818E05B6B2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F5-75E9-4655-A6F7-0E3E89B5A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415B-A01D-4655-8130-A818E05B6B2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F5-75E9-4655-A6F7-0E3E89B5A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415B-A01D-4655-8130-A818E05B6B2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F5-75E9-4655-A6F7-0E3E89B5A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0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415B-A01D-4655-8130-A818E05B6B2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F5-75E9-4655-A6F7-0E3E89B5A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2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5415B-A01D-4655-8130-A818E05B6B2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61F5-75E9-4655-A6F7-0E3E89B5A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8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adou160.ru/upload/information_system_51/1/1/4/item_11413/item_11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98" y="0"/>
            <a:ext cx="9183585" cy="68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5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2.infourok.ru/uploads/ex/0ac6/00085bad-dcf629d1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6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4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0802/0008f529-0af2a9c1/2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8"/>
          <a:stretch/>
        </p:blipFill>
        <p:spPr bwMode="auto">
          <a:xfrm>
            <a:off x="305826" y="0"/>
            <a:ext cx="11618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22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467185/f3d1b0de-fde2-4c45-a637-c46af9039ccb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" b="9930"/>
          <a:stretch/>
        </p:blipFill>
        <p:spPr bwMode="auto">
          <a:xfrm>
            <a:off x="795647" y="-46734"/>
            <a:ext cx="10590027" cy="69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0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b8d/000562bc-c9818bb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9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5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91.userapi.com/c635107/v635107843/2a563/aadxe-VXa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9" y="86967"/>
            <a:ext cx="4619953" cy="668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1-88.userapi.com/c635107/v635107843/2a56a/i-B_P2Xyv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18" y="0"/>
            <a:ext cx="4706524" cy="67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2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un1-89.userapi.com/c635107/v635107843/2a571/NR6cDd3ej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9" y="226681"/>
            <a:ext cx="4498975" cy="639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1-90.userapi.com/c635107/v635107843/2a578/O3eJQhSCv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21" y="260460"/>
            <a:ext cx="4475224" cy="63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8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83.userapi.com/c635107/v635107843/2a57f/6G1cthH_a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8" y="244102"/>
            <a:ext cx="4547054" cy="66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1-91.userapi.com/c635107/v635107843/2a586/SiNUxXvcr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83" y="278095"/>
            <a:ext cx="4615378" cy="65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7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1-25.userapi.com/c635107/v635107843/2a58e/zRkhIWavj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851282" cy="68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5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1-20.userapi.com/c635107/v635107843/2a596/E3I6mjBiq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75" y="0"/>
            <a:ext cx="9797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1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1-25.userapi.com/c635107/v635107843/2a59e/WAgPXzgK9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1" y="0"/>
            <a:ext cx="9898784" cy="688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48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2020-04-08T05:52:46Z</dcterms:created>
  <dcterms:modified xsi:type="dcterms:W3CDTF">2020-04-08T06:07:14Z</dcterms:modified>
</cp:coreProperties>
</file>