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3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6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2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7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6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9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0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2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9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4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7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C873-1708-4432-9994-260900574F7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4206B-7A11-4E8A-84FC-D1EE6720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1-97.userapi.com/c543105/v543105916/70408/bz_K9m_7c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5"/>
          <a:stretch/>
        </p:blipFill>
        <p:spPr bwMode="auto">
          <a:xfrm>
            <a:off x="155573" y="136383"/>
            <a:ext cx="6991306" cy="662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zentr-semya.ru/images/Poleznay_informacia/2018/razvitie_motoriki_u_samyh_malenkih/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6081">
            <a:off x="7050709" y="1820628"/>
            <a:ext cx="5248234" cy="28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9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14.userapi.com/c543105/v543105916/70410/616EVK_5w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7" y="6276"/>
            <a:ext cx="4897912" cy="68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1-14.userapi.com/c543105/v543105916/70418/bXQgHt21d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84" y="22888"/>
            <a:ext cx="4874162" cy="681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7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1-87.userapi.com/c543105/v543105916/70420/S8wDfkXWX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0"/>
            <a:ext cx="4886037" cy="68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1-19.userapi.com/c543105/v543105916/70428/ZmSlPJgCLW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30" y="0"/>
            <a:ext cx="4862286" cy="68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2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99.userapi.com/c543105/v543105916/70430/X5vidhjRO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9" y="89339"/>
            <a:ext cx="4838535" cy="67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1-89.userapi.com/c543105/v543105916/70438/fU9Ley2o7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07" y="155789"/>
            <a:ext cx="4791034" cy="670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4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98.userapi.com/c543105/v543105916/70440/OPGNe72Jp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05" y="0"/>
            <a:ext cx="4902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1-16.userapi.com/c543105/v543105916/70448/ZTxhyZtI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62" y="11445"/>
            <a:ext cx="4886036" cy="68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9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1-93.userapi.com/c543105/v543105916/70450/rL1ryd0HD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44" y="105952"/>
            <a:ext cx="4826659" cy="67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1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1e2/00195641-0db82d55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57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09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2020-04-10T11:57:58Z</dcterms:created>
  <dcterms:modified xsi:type="dcterms:W3CDTF">2020-04-10T12:06:07Z</dcterms:modified>
</cp:coreProperties>
</file>